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29" r:id="rId2"/>
    <p:sldId id="52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9CD48E-2568-04B8-B0D2-D6FDEABF2F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FC697485-53AB-A295-0A07-ECC9588D5208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福島県の場所を示すイラスト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A909DFB-551D-61DF-E396-8A8C4D5E63FF}"/>
              </a:ext>
            </a:extLst>
          </p:cNvPr>
          <p:cNvGrpSpPr>
            <a:grpSpLocks noChangeAspect="1"/>
          </p:cNvGrpSpPr>
          <p:nvPr/>
        </p:nvGrpSpPr>
        <p:grpSpPr>
          <a:xfrm>
            <a:off x="754761" y="1147192"/>
            <a:ext cx="2502741" cy="2058054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2D24712F-7142-C434-50E6-E99B3C1C1877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57DAF1B4-75CE-BD33-24A6-52F7C659721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01DB1766-8AAD-C665-2836-73FF732F997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101438C2-2FF4-C3E1-594A-712B68B761AE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0C96A7EF-BCDD-F379-8D9C-775E1E528FB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1BC65BD1-640E-C1DA-2BA3-ED9568042EFA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D211FAFA-4C5B-58F1-4646-CD9EBFEDEF0B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0600C951-626C-8431-85D3-25EE3982129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4183A9A2-752A-2822-572B-AD5F4E607499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F2A4D9DB-8DB4-9A6B-DBF8-D371FFE585A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70536EF8-62C1-654C-D6AD-3CA4341EA7C5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DB67F039-2364-9F61-80A3-87F786E74153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45494B46-C6AC-8230-BEA1-97D8A0358A26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17B25AE4-7B2B-A43B-C756-DC14F90644ED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8E09D37C-26CE-76A1-290E-466AD9DDC82C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345DF01D-08FA-6E8A-7599-B79167BCF45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1F8815E9-D4A7-1E71-0544-67F90181746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F771314B-82EB-77D3-7B3B-4DC5C75FB72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504D463D-2CB2-337A-8DE2-AAFABA7D8E63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2FD20F88-F7BA-5B89-F349-33E276506A5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3D2468E0-011B-8733-6CB1-A3D14664873B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62C49E8A-AFA1-FA07-C3EC-E0CE6FD827F6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BA91BC07-BCCF-CDAA-05E1-95CA41E7BC98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ADCFEFA1-A004-C0B3-2B2B-1D38F7BF7FDA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646FF0AF-3346-963E-F491-00D8AA81E51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28BE522A-2988-1349-7D4D-DEB6341B219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A2BAF508-DF86-143F-B01C-0BA8F2417DD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FB79A4B9-78F5-9994-BC7A-F51F09ACC271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2DEE1A27-CA03-03F3-02D0-8DCCC9DE34EC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ECBC8C95-04F1-D101-5EE8-9D70AA800805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A44005B1-D8D0-53DA-C2A7-CB5DAFA6B273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BC1DB98C-B11C-6977-8D00-54E21933270E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697E6530-FA33-F9BD-D86B-374FB81C194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D74FB9DC-4F10-386A-4A33-173479A5FA7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90DAFE7D-897C-B56A-DE7A-55289EE8BCC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0C3AE852-CC94-9850-1C2C-60AA9BD14002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B8932DD0-ECDB-488A-FAA7-389CBCAAD546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E9BC8CDA-79B3-086C-EE91-C97EC815DD7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45DF63CC-952D-C94F-3CCC-5ABE62416B2D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6776BBDA-BCBC-38FD-8B4C-62A229EC533C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3A1E1149-B923-8184-135D-7702FD15182C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95D8D045-1515-5C66-9B2F-0677C5FCCE3B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09CC0578-AA8D-506D-5F4C-504E4628A9C1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8CD0D7FC-0513-4206-ECBF-19F61093060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C65401BE-2FAA-EF8E-5E55-0514C2776D7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59328E06-FBD3-57D6-4A27-0AB3C7BC11BD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5AF7F764-C646-7189-7DB3-4F004B310A78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8066291D-DDB1-9783-3502-CD4E4C4C5D77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530BF9C8-CC67-25D0-9174-1BF0390C41B7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E8408C8E-861B-4A70-A359-BADF2FF962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00663" y="2209007"/>
              <a:ext cx="228300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C86F4D19-0C2E-A9C4-111F-6B90FFEB1460}"/>
                </a:ext>
              </a:extLst>
            </p:cNvPr>
            <p:cNvSpPr txBox="1"/>
            <p:nvPr/>
          </p:nvSpPr>
          <p:spPr>
            <a:xfrm>
              <a:off x="3068638" y="2108200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福島県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70485AF-B57C-17B4-C916-DC92906ED262}"/>
              </a:ext>
            </a:extLst>
          </p:cNvPr>
          <p:cNvGrpSpPr>
            <a:grpSpLocks noChangeAspect="1"/>
          </p:cNvGrpSpPr>
          <p:nvPr/>
        </p:nvGrpSpPr>
        <p:grpSpPr>
          <a:xfrm>
            <a:off x="806448" y="4108825"/>
            <a:ext cx="2594610" cy="1912226"/>
            <a:chOff x="1583689" y="3871081"/>
            <a:chExt cx="2241543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DF30B9A3-F4F2-5242-D244-A6C98FCDEBDB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FF218EC5-CCEF-CC9A-100C-86E80773B30D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A87C6789-15C4-4F4A-864C-1B51921AA284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EEF59332-DCF9-30D7-FDE2-E9F82A665BE2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2A05D079-B09D-EFC3-BCAA-D0F747113727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1F4637AA-8116-C977-FDA8-AA07DA40DF56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F0278861-2E81-88D2-12EE-226B5F472506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6E3C8E39-BA51-58B6-C339-353A119B987A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77006D62-8DF0-E9CC-652E-99BE0AE4C9F9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974FAC0A-E4B9-9DF6-33AE-C2967FBAB4A1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B66853AF-1E71-6677-3453-987A14DC3FA3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CB00A23E-7AD4-BED8-ADF9-9D23ACBC68E5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EE6492B6-02A5-2FC9-B9D1-DE898E74630C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A161948A-4129-264D-CE3B-E6D047A7F0A6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35D45AED-7D9C-866C-C519-439A6CC68E4D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F3DB4C0E-83A4-E53E-5AC2-D059F1121BF5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6A50778E-B3FB-C205-6D0F-B0775B3A0C79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2EBCED7B-96E4-B6BB-9EC4-4DB01483591D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A1469CC9-EBCD-F972-EEED-96DC862A2A7E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E4154A08-64EB-E3A6-97FF-76E73E806B8A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5473D16D-5D02-1A27-D3C6-C025E17E6D63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13910296-05C6-C867-204A-42232CCEE36D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17F2C351-EFBE-3716-A1AC-5EDC2DF272EF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F7F9FB01-77D3-542C-F943-0D2E133AC5AF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4BE7F707-6D4D-1D08-E711-85E2448144BA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1B95C12A-ED34-7B81-BA4C-55EBBA32B05F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C8458B15-12BE-F7DB-E34A-BAEE56ECE8E0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88A72605-C898-97D6-8F82-B800F3C36E3D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0CD21FAC-3B9B-F7D3-A85B-78F58ECEDFDE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AF297BED-5B79-BD01-CA4C-240993719B04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A1BCA7EB-064C-4B0C-1CCF-F24441E4AB49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6ABD5C2A-E933-CF9C-D3BE-99EE3EB5AED8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F04236F5-AA18-599C-3D58-32DFB02B3301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5DE625BA-EAD7-74FB-4EBC-9D29F388F1A8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3EF17B8C-AA16-0336-F321-D6009CC2A6B1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296057DE-D8D1-25C6-BA13-BEE0E3B011CE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9B92B7EB-70F6-B42F-FBBB-332965CDFA81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E9AE4ECE-3EB0-AB44-A0D5-6824E530D78F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E5F2F64A-B0F3-751E-C0A8-15A6B78C1A21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31C093B4-5C83-CC42-E5E8-946B1D749F6B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97C3F857-9A21-E149-672D-FC2885D2CB5F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EDD73792-781A-D00C-D995-AC634A6438EF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3FE64B97-1EEB-F404-3D9F-7024B536FB46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930D5A4D-4567-3B19-A118-AA4F8C67133C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6919E4BA-4693-516B-5F07-230353C4A8AE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06781EB1-0053-CED9-8BAF-D8F7822C16BA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1B68310B-ADC8-DF1A-8F33-F7C5614E3355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6848173D-CA13-FFF8-7F03-68B4D61CDF72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03" name="直線矢印コネクタ 1202">
              <a:extLst>
                <a:ext uri="{FF2B5EF4-FFF2-40B4-BE49-F238E27FC236}">
                  <a16:creationId xmlns:a16="http://schemas.microsoft.com/office/drawing/2014/main" id="{D4765C5F-5A9E-525F-0C42-1D02F930A6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58307" y="4557712"/>
              <a:ext cx="341312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4" name="テキスト ボックス 1203">
              <a:extLst>
                <a:ext uri="{FF2B5EF4-FFF2-40B4-BE49-F238E27FC236}">
                  <a16:creationId xmlns:a16="http://schemas.microsoft.com/office/drawing/2014/main" id="{BB57CB62-55DE-2597-B911-F3A70F5B44E1}"/>
                </a:ext>
              </a:extLst>
            </p:cNvPr>
            <p:cNvSpPr txBox="1"/>
            <p:nvPr/>
          </p:nvSpPr>
          <p:spPr>
            <a:xfrm>
              <a:off x="3236609" y="4449762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福島県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5413F1B-D6E2-B1FF-3DB8-4E44B2A16BD6}"/>
              </a:ext>
            </a:extLst>
          </p:cNvPr>
          <p:cNvGrpSpPr>
            <a:grpSpLocks noChangeAspect="1"/>
          </p:cNvGrpSpPr>
          <p:nvPr/>
        </p:nvGrpSpPr>
        <p:grpSpPr>
          <a:xfrm>
            <a:off x="3746245" y="4077075"/>
            <a:ext cx="2536545" cy="1912226"/>
            <a:chOff x="3983989" y="3839331"/>
            <a:chExt cx="2191379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D97B22F9-0721-FB42-2157-7260533C3B2D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6A3B784F-D4A9-0477-4D69-91A358BF68EA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C228FD77-D013-97E1-5CCF-3908CDB58ED2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98CADDE0-0CF5-A561-4D7A-96715EF5F1D4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9B0EA17D-320D-0104-F466-C4E38749A132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5C9AC3E8-2F20-023E-0348-E6CA88487D30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6607CE64-9125-C69F-9A51-3E6217247B05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C533AFAE-B71C-0C4B-A7BF-DD44FD7328B2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E3CBB8F3-7D44-F7EB-EC88-0B996D88278C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FBFE833E-0EC6-F869-9F62-9B675909F9AC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726089B2-DE9D-E9ED-F1A5-99D70335E660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F75D90A9-7D8F-442A-6585-9E4B0495DA01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B7AF3832-03B6-DCE4-8B20-D018D7BAB84A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618C4B5A-97CD-D111-C896-50FD6C508972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20E7F861-3C5A-30D1-6C71-5983B92ABFCA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5D1F13A6-D876-5E5A-0A74-41BD90F3A11E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51BB02E3-B8AA-FE33-FB57-18C127F3FA01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679794BB-5E13-4815-BF4A-24ACF817D6A6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9CEEC436-8FB1-7D2F-CEAD-AC587DF92CE0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70C69490-05BE-19FE-BE1D-E56227F4C311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8CF552B5-9077-60D5-5827-96A72B67C162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BC0A169D-67F0-BBA7-6AFF-24AA185FBC1E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EA7E5C0B-ACAE-BD86-2BE4-7CD8CE5396BA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AC28DC2C-A9C5-1D81-F3F5-D12A6C49E370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DE2F01CA-8890-C8F8-82DD-C9F76F906AC5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C1D1A467-7124-FB4F-BF73-08DB599AB9DD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040A79C5-1FAE-A3F4-4F75-D635A3167E81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AC563DEF-93F8-6F02-B7EE-4A6AB6DCE03E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99768ED4-CC86-3CAD-6598-26F4E494938F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7BA215A9-A3BD-B5EB-6CD6-4E56147CC800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74CD71CB-593B-20D4-9D59-A2C8AEDB56CC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7C068056-42AE-0E7E-FFBB-C8BB62F6B709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84B9AA89-37CE-EB38-3036-2B325CD47158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C9282985-B0E4-F829-3055-FF4C54AC49D5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B1A670B1-E86F-CE35-7834-D592D15227E9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C93A4457-EE9E-3550-5506-E5A8BF70E367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E01E4366-40B9-B476-B92A-1BBA86BD5215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443A7F89-206F-0600-D39F-4DEB6C3083DB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E393C15E-3178-29B8-5230-BEDCB709A9CD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40D9A5C0-B7A9-9250-38F9-1431D773FA85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9DB8023C-8F97-E92E-CEDA-5D352C7E01D8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F25C0EA1-232E-AC06-5B3A-BA502F5A668B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DE7C3FA0-CA15-2B28-6B01-97FE43245AEF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9C4B7497-612E-4BD3-ACBA-3ED5018712A1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66F6E933-E2FB-568C-6AA2-58F259BDD8F7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E243D8FD-EF81-C2D0-58BE-A1D5ADF96034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9E1B7A59-5BFE-E59F-B2E2-4EE53F89F21B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20CC7F61-D129-6271-A607-6CB3470DD9D4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" name="矢印: 下 1">
              <a:extLst>
                <a:ext uri="{FF2B5EF4-FFF2-40B4-BE49-F238E27FC236}">
                  <a16:creationId xmlns:a16="http://schemas.microsoft.com/office/drawing/2014/main" id="{7A4DCD79-4C9B-5EC9-3BBC-906D4B5C3F73}"/>
                </a:ext>
              </a:extLst>
            </p:cNvPr>
            <p:cNvSpPr/>
            <p:nvPr/>
          </p:nvSpPr>
          <p:spPr>
            <a:xfrm rot="5400000">
              <a:off x="5524445" y="4318714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9605222C-1077-9205-1B60-7D55C8705E16}"/>
                </a:ext>
              </a:extLst>
            </p:cNvPr>
            <p:cNvSpPr txBox="1"/>
            <p:nvPr/>
          </p:nvSpPr>
          <p:spPr>
            <a:xfrm>
              <a:off x="5721398" y="4417180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55400078-B6CB-D449-A3A2-EB2AF716C612}"/>
              </a:ext>
            </a:extLst>
          </p:cNvPr>
          <p:cNvGrpSpPr>
            <a:grpSpLocks noChangeAspect="1"/>
          </p:cNvGrpSpPr>
          <p:nvPr/>
        </p:nvGrpSpPr>
        <p:grpSpPr>
          <a:xfrm>
            <a:off x="3717987" y="1161479"/>
            <a:ext cx="2502741" cy="2096642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1C9E7CD3-5624-FCD0-D9C9-A5E9484DB425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F494C20D-B911-D3FC-E1F8-0B417CAB495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D13F6ACF-908F-F30D-F2F5-293E46556ED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A7D1D53C-6838-1B3A-7DC5-798E3AD1B04D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884EC8E9-6C83-95E4-233E-C3F6103CD6C6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C7A397A6-8FA9-8A51-A9E3-456978AD4A8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9C44175A-4D87-0BBB-F0A2-DEC22FF1878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425440DF-831C-BC40-3DFF-30445CEBE39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2F080F29-989F-64B2-72C5-A229BCE363FD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CACCA64A-6377-AAAB-D5DB-592DF54B544E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25D4B070-34A8-9E36-C980-6447BB6DB0B0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FC2E0110-FB0F-25EB-8E3B-68C342B4D3AF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3870D623-E75A-3377-0364-0A709AC62C8E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E75567D9-21B2-B2E0-BBB0-3C86FB0C3F2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01D1A13F-8CE1-C7E7-61B6-5862DC514C6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DA67C344-F810-7758-AD49-9F98F487F69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72AE9A31-0F8B-82CC-6062-6075144CA44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01CD85D0-681E-A6FD-BE71-3A10306044B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5D34C8FA-B65C-4443-FD04-0E36E1960EB5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21360725-ACE6-772A-1EFB-1F0C93E87A8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A80DE353-959C-73B6-C2CA-98D3073C9BF8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9B72559D-A377-527C-2934-465335D32CF0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CD93CE35-29AB-AA35-84F3-257EA3647B02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949FE25A-4D79-C977-EFCD-588EE99F3456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FFC6C72D-D27A-17D8-7671-D21C1113384A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E154B823-6973-30C0-DB66-65538889667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01B33DA8-2E8E-3652-4C6E-9876464F017D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2620E7C9-3F20-39A8-140A-0B63D4A94AB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9C91C205-8CE9-DB7E-6190-655E5860A6E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A8CF5B1B-9F20-92FC-5E4B-251A076B31CD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D19E0904-62F8-5A69-870B-0093DB68054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79041C95-6832-BAB6-40B8-F4729693F1D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312B2818-541F-3815-F17F-75FD474CC95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D828D315-C202-C2E2-8130-AE2C843F6AB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85EA6A66-6461-A1F1-7818-ECBE2A85274F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7725F63E-295D-7AC1-70A9-5796F1010CB5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DDC82FA9-0546-BB64-B5C0-8C6094F76D32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CF1DA56D-7931-C551-D9F9-4D8AEF772AB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79BCDB6B-3F7A-FA58-6C3C-2BD90DE89EBF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0124F76F-C27A-6B6D-90FE-EBA0137D28A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4948E477-A276-D344-7FEC-566C3A1596D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7E37C2EC-0C02-689A-4FC4-0D451DAC5A33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1AE38D84-6B32-F650-0024-3D535922A039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6AEB43E2-7D08-5F17-3911-1B95CC7211B1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2960951D-7443-BDB4-70F1-DFD996EF081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DCB39B6C-28E0-DBDA-7B1C-BF3BB0B4BC4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1D5CC1D4-5E5A-E42D-FA72-565F859C553C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A3B7B96F-16DD-49F3-D9C9-64B020AE3F54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2AE984A2-0554-912F-898B-37279B8781F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40643020-0114-5861-1C6F-8EC0537784D6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3FC8901A-BB5C-952B-8DBB-E1DA872EC05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87A50961-D76A-5808-88A2-5742F3BC0850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B26FBEE6-4D5D-69AE-6625-22390EF02280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5E287FFF-72B5-5355-6CFA-1640A862523E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A919A905-3B10-E4B8-4BD1-94E32FD3DD10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8231665B-6C9E-2DF2-5B56-A576A5FA12E6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DB5A4871-D9B7-2AA6-68ED-93150C4BE0FC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48F76CC7-2517-4BE7-2438-6C663007FFFF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FE403909-3567-C544-84EA-3E60AA2060D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BCAC95FD-7952-215A-235D-68D65818BB91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8DC8AAE6-F5C6-6829-3341-A73AB8169661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4A07EBA1-5D94-E421-2B1C-D23611D21AC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0D487889-7676-EE91-D3A4-EB871CA137E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3EF3CAB4-D4E5-4F8D-C248-F7182B8266DD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16193F6F-64E4-419F-5617-973408F9AAA6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AE8A3E81-5DC8-B069-D6C7-CAE325EE77DD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6A13B51F-0BEF-7AA2-6094-ABF2AB92C91E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FBBECCFA-35A5-5FED-EC77-23274986FFB7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925C48C6-4059-C34A-FE3D-836020B78CE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B96E1B5F-905F-7B2E-027B-AB09695EBC59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1759C4F2-A32B-F78D-4CA2-7F031D04053D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04BADBB2-AF86-4322-BE00-60ADDD0E789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0ACF7C3A-0624-04EE-3DEE-F91093645D0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38723242-2B74-B669-4A40-E819DB06421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45C325BB-3DA1-99EA-8E4C-2F7634218554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BE04F4B8-3237-AFEF-2BAA-65455EF5D23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A0DC2134-AE06-B97A-E3E3-FAFBBD38285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B26512C8-584B-394E-9127-6372948023C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96D01195-AED9-1F04-ED26-123132F9141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0AF4D978-1CB1-3B90-DDE5-463D4AFBFAF9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70F24A2A-29A0-7CCF-DA9C-A2418263BCDD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533FBB9B-D1FA-6DEA-EC45-5A39556083EC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9795589C-5B57-F19F-284A-22B932AF1EE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5D028D77-74E3-E2D3-3899-58A8FA3AA7A3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D3170F9D-A12B-297A-05C6-19F05DA8942D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041AEE47-3C3B-D3F1-6F7D-9FAEA102C3FD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52A21199-DC10-1FD2-703B-38F004820264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2CFEA8FF-79BF-6B41-DB28-A54C483AE280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59124FE6-09FA-F078-4C22-5CBC709CF0ED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94C07F57-C78A-1C03-7F40-2A5B224EA44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EDD3CDE5-ADD8-F054-5B67-CA3F39AE5FC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8951BA9B-D905-6DE3-FD08-BC99E5F9DF49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F14FBD33-6AFD-8E19-57DE-5BA681BB05F5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572C8EE5-3670-FEE9-BFC7-EF5003E5870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CEE0EBD7-4170-CA22-31F7-A5EF7BBBBBC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9BDF59E4-ACFD-6F3D-98DF-A1A263B3CBA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F9470CC8-8181-A50B-12F1-9D1D90B2538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C980170E-9AD7-95E3-D4A8-1E9B01131B7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6" name="直線矢印コネクタ 5">
              <a:extLst>
                <a:ext uri="{FF2B5EF4-FFF2-40B4-BE49-F238E27FC236}">
                  <a16:creationId xmlns:a16="http://schemas.microsoft.com/office/drawing/2014/main" id="{5DBF2E38-900F-2BA2-1CA2-3D9A9C2689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44146" y="2228010"/>
              <a:ext cx="269972" cy="0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309391C9-50FB-CD2C-865F-740DC25EF3B8}"/>
                </a:ext>
              </a:extLst>
            </p:cNvPr>
            <p:cNvSpPr txBox="1"/>
            <p:nvPr/>
          </p:nvSpPr>
          <p:spPr>
            <a:xfrm>
              <a:off x="5550646" y="2113836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FE5EA7C-280B-7BB3-2194-7084B1D032FC}"/>
              </a:ext>
            </a:extLst>
          </p:cNvPr>
          <p:cNvGrpSpPr>
            <a:grpSpLocks noChangeAspect="1"/>
          </p:cNvGrpSpPr>
          <p:nvPr/>
        </p:nvGrpSpPr>
        <p:grpSpPr>
          <a:xfrm>
            <a:off x="6662547" y="1147192"/>
            <a:ext cx="2502741" cy="2058054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BBAAF765-1DC1-E0ED-1C69-670A8007F76E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9DE12628-1573-6FE9-93C1-93317F5F2C66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EE995B9A-5AC1-39E3-3C5E-E247EECC2E1E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9CDCFA76-26D0-6F87-3388-E7D894899334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F979DC5E-A0DC-5DB1-E237-40E6D1F7F2E6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23FE428C-B124-1CFB-EE94-F72FB3DCA948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00E78B7B-868A-F36D-2BDB-4A410FAFBB1B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D022DAA9-663B-C717-D0B8-A79ABD071272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80184B77-B003-43A1-1E30-68273B5CCBA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6FDA7563-A440-1E11-C86C-6D5FCE891AF6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38971FA4-FDB7-C82E-3153-7301DAAF8F0E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CF322BF9-6EE5-9C1D-9EFD-B63EAED40553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C1E25BDB-70CA-A2D4-8D65-68253A40A68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323F2BA6-C86C-56BC-AAE4-F74FAE703059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87C3F05B-7BFF-F215-76B0-8FA069577310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F0AAD3D8-B839-3766-560B-691C86F9050E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F83933E1-936E-EFD4-32C7-50BD1439CF8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A7F6B343-030E-D621-65DB-7B7B68C10FC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D8832437-2827-0376-792C-276401F0A36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A3720004-C891-057E-78C7-4CF63C07E00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538605D5-A349-B706-43BE-16F2BDFA4DB8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3F9D6CB7-292E-390F-19C8-A560013CDF11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DFF3230F-D7C5-FBAD-6698-A3DF7DD1F353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AA999BCD-4084-7349-842C-667BF0B644E8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AD472A9E-55F0-DEFE-6902-9A1BC71D2D6A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C7EF5DA8-A9A0-4ABD-7D87-D871CC4880F0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0762ED70-BA5C-05E8-1403-A839607AF863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1637936F-45E9-29F0-1253-FE3945251197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1578AA61-5FD3-6561-8E23-78BDAFA95C35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CC43615A-FE5E-6B08-97DB-4BB6E41F0861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C164DD8A-CC9D-ED28-3F39-A10C44ACCC19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ACC02F80-C1EC-7CBC-FDC2-FF873F79E72B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3EC408FA-1C23-AB7D-F5A2-362FA0E7DE64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63A8AC58-859F-20F7-9955-114816D7D3FC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F89A034E-B5D5-F4E8-BC05-B61962C35414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21F27ED2-55F5-2CFF-3817-AF8A9C62BE2A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33DAD512-F5CD-7A27-E7DE-15D099D488C2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425FD55B-1A68-8F61-C4B8-B91A1C7AE137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0C03F3D5-2553-DDB3-A9B1-9A342B2792B1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9E065D76-1F97-0F8C-5F80-56CC527D476E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21190F59-3E6D-B4BE-4D0F-ED0E8F77B920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60970992-E9E0-CE4C-53DD-B89821FEDA28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E41521D3-718A-E82D-96AD-C3EB57422837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BB62653F-7506-E437-7868-199206098C2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6DA38E17-3C46-70D4-ACBA-5A7CA54C2F26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B1D3D6C1-6353-7DDD-8F07-3C2A35DD5050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B731D1F0-2319-1839-0DAC-59403181276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CA8D18F3-E1C4-477E-D267-0B664C0A432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0CF3EDB-389D-C803-0C31-B21BD2A0DD27}"/>
                </a:ext>
              </a:extLst>
            </p:cNvPr>
            <p:cNvSpPr/>
            <p:nvPr/>
          </p:nvSpPr>
          <p:spPr>
            <a:xfrm>
              <a:off x="7640896" y="2167184"/>
              <a:ext cx="159661" cy="99476"/>
            </a:xfrm>
            <a:custGeom>
              <a:avLst/>
              <a:gdLst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515857 w 5708210"/>
                <a:gd name="connsiteY16" fmla="*/ 3888844 h 4498804"/>
                <a:gd name="connsiteX17" fmla="*/ 5511457 w 5708210"/>
                <a:gd name="connsiteY17" fmla="*/ 3866900 h 4498804"/>
                <a:gd name="connsiteX18" fmla="*/ 5490833 w 5708210"/>
                <a:gd name="connsiteY18" fmla="*/ 3844100 h 4498804"/>
                <a:gd name="connsiteX19" fmla="*/ 5379009 w 5708210"/>
                <a:gd name="connsiteY19" fmla="*/ 3906876 h 4498804"/>
                <a:gd name="connsiteX20" fmla="*/ 5343881 w 5708210"/>
                <a:gd name="connsiteY20" fmla="*/ 3936644 h 4498804"/>
                <a:gd name="connsiteX21" fmla="*/ 5373385 w 5708210"/>
                <a:gd name="connsiteY21" fmla="*/ 3931456 h 4498804"/>
                <a:gd name="connsiteX22" fmla="*/ 5264737 w 5708210"/>
                <a:gd name="connsiteY22" fmla="*/ 4025336 h 4498804"/>
                <a:gd name="connsiteX23" fmla="*/ 5196737 w 5708210"/>
                <a:gd name="connsiteY23" fmla="*/ 4073108 h 4498804"/>
                <a:gd name="connsiteX24" fmla="*/ 5170473 w 5708210"/>
                <a:gd name="connsiteY24" fmla="*/ 4100496 h 4498804"/>
                <a:gd name="connsiteX25" fmla="*/ 5074529 w 5708210"/>
                <a:gd name="connsiteY25" fmla="*/ 4226596 h 4498804"/>
                <a:gd name="connsiteX26" fmla="*/ 5060581 w 5708210"/>
                <a:gd name="connsiteY26" fmla="*/ 4247616 h 4498804"/>
                <a:gd name="connsiteX27" fmla="*/ 5029961 w 5708210"/>
                <a:gd name="connsiteY27" fmla="*/ 4241172 h 4498804"/>
                <a:gd name="connsiteX28" fmla="*/ 4906633 w 5708210"/>
                <a:gd name="connsiteY28" fmla="*/ 4196524 h 4498804"/>
                <a:gd name="connsiteX29" fmla="*/ 4322433 w 5708210"/>
                <a:gd name="connsiteY29" fmla="*/ 3993324 h 4498804"/>
                <a:gd name="connsiteX30" fmla="*/ 4373233 w 5708210"/>
                <a:gd name="connsiteY30" fmla="*/ 4234624 h 4498804"/>
                <a:gd name="connsiteX31" fmla="*/ 4055733 w 5708210"/>
                <a:gd name="connsiteY31" fmla="*/ 4488624 h 4498804"/>
                <a:gd name="connsiteX32" fmla="*/ 3423189 w 5708210"/>
                <a:gd name="connsiteY32" fmla="*/ 3906954 h 4498804"/>
                <a:gd name="connsiteX33" fmla="*/ 3404121 w 5708210"/>
                <a:gd name="connsiteY33" fmla="*/ 3897828 h 4498804"/>
                <a:gd name="connsiteX34" fmla="*/ 3408157 w 5708210"/>
                <a:gd name="connsiteY34" fmla="*/ 3862976 h 4498804"/>
                <a:gd name="connsiteX35" fmla="*/ 3344533 w 5708210"/>
                <a:gd name="connsiteY35" fmla="*/ 3599624 h 4498804"/>
                <a:gd name="connsiteX36" fmla="*/ 2430133 w 5708210"/>
                <a:gd name="connsiteY36" fmla="*/ 3117024 h 4498804"/>
                <a:gd name="connsiteX37" fmla="*/ 2049133 w 5708210"/>
                <a:gd name="connsiteY37" fmla="*/ 3282124 h 4498804"/>
                <a:gd name="connsiteX38" fmla="*/ 1147433 w 5708210"/>
                <a:gd name="connsiteY38" fmla="*/ 3688524 h 4498804"/>
                <a:gd name="connsiteX39" fmla="*/ 655617 w 5708210"/>
                <a:gd name="connsiteY39" fmla="*/ 3973592 h 4498804"/>
                <a:gd name="connsiteX40" fmla="*/ 644605 w 5708210"/>
                <a:gd name="connsiteY40" fmla="*/ 3982236 h 4498804"/>
                <a:gd name="connsiteX41" fmla="*/ 619729 w 5708210"/>
                <a:gd name="connsiteY41" fmla="*/ 3973744 h 4498804"/>
                <a:gd name="connsiteX42" fmla="*/ 274209 w 5708210"/>
                <a:gd name="connsiteY42" fmla="*/ 3871544 h 4498804"/>
                <a:gd name="connsiteX43" fmla="*/ 220953 w 5708210"/>
                <a:gd name="connsiteY43" fmla="*/ 3828722 h 4498804"/>
                <a:gd name="connsiteX44" fmla="*/ 231205 w 5708210"/>
                <a:gd name="connsiteY44" fmla="*/ 3794852 h 4498804"/>
                <a:gd name="connsiteX45" fmla="*/ 291089 w 5708210"/>
                <a:gd name="connsiteY45" fmla="*/ 3009980 h 4498804"/>
                <a:gd name="connsiteX46" fmla="*/ 805 w 5708210"/>
                <a:gd name="connsiteY46" fmla="*/ 2821296 h 4498804"/>
                <a:gd name="connsiteX47" fmla="*/ 204005 w 5708210"/>
                <a:gd name="connsiteY47" fmla="*/ 2371352 h 4498804"/>
                <a:gd name="connsiteX48" fmla="*/ 189489 w 5708210"/>
                <a:gd name="connsiteY48" fmla="*/ 1979468 h 4498804"/>
                <a:gd name="connsiteX49" fmla="*/ 1278061 w 5708210"/>
                <a:gd name="connsiteY49" fmla="*/ 1747238 h 4498804"/>
                <a:gd name="connsiteX50" fmla="*/ 1263545 w 5708210"/>
                <a:gd name="connsiteY50" fmla="*/ 1166668 h 4498804"/>
                <a:gd name="connsiteX51" fmla="*/ 1529341 w 5708210"/>
                <a:gd name="connsiteY51" fmla="*/ 824674 h 4498804"/>
                <a:gd name="connsiteX52" fmla="*/ 1604197 w 5708210"/>
                <a:gd name="connsiteY52" fmla="*/ 743654 h 4498804"/>
                <a:gd name="connsiteX53" fmla="*/ 1671477 w 5708210"/>
                <a:gd name="connsiteY53" fmla="*/ 724298 h 4498804"/>
                <a:gd name="connsiteX54" fmla="*/ 2417433 w 5708210"/>
                <a:gd name="connsiteY54" fmla="*/ 564324 h 4498804"/>
                <a:gd name="connsiteX55" fmla="*/ 2925433 w 5708210"/>
                <a:gd name="connsiteY55" fmla="*/ 831024 h 4498804"/>
                <a:gd name="connsiteX56" fmla="*/ 3522333 w 5708210"/>
                <a:gd name="connsiteY56" fmla="*/ 627824 h 4498804"/>
                <a:gd name="connsiteX57" fmla="*/ 3370925 w 5708210"/>
                <a:gd name="connsiteY57" fmla="*/ 113176 h 4498804"/>
                <a:gd name="connsiteX58" fmla="*/ 3361089 w 5708210"/>
                <a:gd name="connsiteY58" fmla="*/ 63210 h 4498804"/>
                <a:gd name="connsiteX59" fmla="*/ 3377697 w 5708210"/>
                <a:gd name="connsiteY59" fmla="*/ 64868 h 4498804"/>
                <a:gd name="connsiteX60" fmla="*/ 3795309 w 5708210"/>
                <a:gd name="connsiteY60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511457 w 5708210"/>
                <a:gd name="connsiteY16" fmla="*/ 3866900 h 4498804"/>
                <a:gd name="connsiteX17" fmla="*/ 5490833 w 5708210"/>
                <a:gd name="connsiteY17" fmla="*/ 3844100 h 4498804"/>
                <a:gd name="connsiteX18" fmla="*/ 5379009 w 5708210"/>
                <a:gd name="connsiteY18" fmla="*/ 3906876 h 4498804"/>
                <a:gd name="connsiteX19" fmla="*/ 5343881 w 5708210"/>
                <a:gd name="connsiteY19" fmla="*/ 3936644 h 4498804"/>
                <a:gd name="connsiteX20" fmla="*/ 5373385 w 5708210"/>
                <a:gd name="connsiteY20" fmla="*/ 3931456 h 4498804"/>
                <a:gd name="connsiteX21" fmla="*/ 5264737 w 5708210"/>
                <a:gd name="connsiteY21" fmla="*/ 4025336 h 4498804"/>
                <a:gd name="connsiteX22" fmla="*/ 5196737 w 5708210"/>
                <a:gd name="connsiteY22" fmla="*/ 4073108 h 4498804"/>
                <a:gd name="connsiteX23" fmla="*/ 5170473 w 5708210"/>
                <a:gd name="connsiteY23" fmla="*/ 4100496 h 4498804"/>
                <a:gd name="connsiteX24" fmla="*/ 5074529 w 5708210"/>
                <a:gd name="connsiteY24" fmla="*/ 4226596 h 4498804"/>
                <a:gd name="connsiteX25" fmla="*/ 5060581 w 5708210"/>
                <a:gd name="connsiteY25" fmla="*/ 4247616 h 4498804"/>
                <a:gd name="connsiteX26" fmla="*/ 5029961 w 5708210"/>
                <a:gd name="connsiteY26" fmla="*/ 4241172 h 4498804"/>
                <a:gd name="connsiteX27" fmla="*/ 4906633 w 5708210"/>
                <a:gd name="connsiteY27" fmla="*/ 4196524 h 4498804"/>
                <a:gd name="connsiteX28" fmla="*/ 4322433 w 5708210"/>
                <a:gd name="connsiteY28" fmla="*/ 3993324 h 4498804"/>
                <a:gd name="connsiteX29" fmla="*/ 4373233 w 5708210"/>
                <a:gd name="connsiteY29" fmla="*/ 4234624 h 4498804"/>
                <a:gd name="connsiteX30" fmla="*/ 4055733 w 5708210"/>
                <a:gd name="connsiteY30" fmla="*/ 4488624 h 4498804"/>
                <a:gd name="connsiteX31" fmla="*/ 3423189 w 5708210"/>
                <a:gd name="connsiteY31" fmla="*/ 3906954 h 4498804"/>
                <a:gd name="connsiteX32" fmla="*/ 3404121 w 5708210"/>
                <a:gd name="connsiteY32" fmla="*/ 3897828 h 4498804"/>
                <a:gd name="connsiteX33" fmla="*/ 3408157 w 5708210"/>
                <a:gd name="connsiteY33" fmla="*/ 3862976 h 4498804"/>
                <a:gd name="connsiteX34" fmla="*/ 3344533 w 5708210"/>
                <a:gd name="connsiteY34" fmla="*/ 3599624 h 4498804"/>
                <a:gd name="connsiteX35" fmla="*/ 2430133 w 5708210"/>
                <a:gd name="connsiteY35" fmla="*/ 3117024 h 4498804"/>
                <a:gd name="connsiteX36" fmla="*/ 2049133 w 5708210"/>
                <a:gd name="connsiteY36" fmla="*/ 3282124 h 4498804"/>
                <a:gd name="connsiteX37" fmla="*/ 1147433 w 5708210"/>
                <a:gd name="connsiteY37" fmla="*/ 3688524 h 4498804"/>
                <a:gd name="connsiteX38" fmla="*/ 655617 w 5708210"/>
                <a:gd name="connsiteY38" fmla="*/ 3973592 h 4498804"/>
                <a:gd name="connsiteX39" fmla="*/ 644605 w 5708210"/>
                <a:gd name="connsiteY39" fmla="*/ 3982236 h 4498804"/>
                <a:gd name="connsiteX40" fmla="*/ 619729 w 5708210"/>
                <a:gd name="connsiteY40" fmla="*/ 3973744 h 4498804"/>
                <a:gd name="connsiteX41" fmla="*/ 274209 w 5708210"/>
                <a:gd name="connsiteY41" fmla="*/ 3871544 h 4498804"/>
                <a:gd name="connsiteX42" fmla="*/ 220953 w 5708210"/>
                <a:gd name="connsiteY42" fmla="*/ 3828722 h 4498804"/>
                <a:gd name="connsiteX43" fmla="*/ 231205 w 5708210"/>
                <a:gd name="connsiteY43" fmla="*/ 3794852 h 4498804"/>
                <a:gd name="connsiteX44" fmla="*/ 291089 w 5708210"/>
                <a:gd name="connsiteY44" fmla="*/ 3009980 h 4498804"/>
                <a:gd name="connsiteX45" fmla="*/ 805 w 5708210"/>
                <a:gd name="connsiteY45" fmla="*/ 2821296 h 4498804"/>
                <a:gd name="connsiteX46" fmla="*/ 204005 w 5708210"/>
                <a:gd name="connsiteY46" fmla="*/ 2371352 h 4498804"/>
                <a:gd name="connsiteX47" fmla="*/ 189489 w 5708210"/>
                <a:gd name="connsiteY47" fmla="*/ 1979468 h 4498804"/>
                <a:gd name="connsiteX48" fmla="*/ 1278061 w 5708210"/>
                <a:gd name="connsiteY48" fmla="*/ 1747238 h 4498804"/>
                <a:gd name="connsiteX49" fmla="*/ 1263545 w 5708210"/>
                <a:gd name="connsiteY49" fmla="*/ 1166668 h 4498804"/>
                <a:gd name="connsiteX50" fmla="*/ 1529341 w 5708210"/>
                <a:gd name="connsiteY50" fmla="*/ 824674 h 4498804"/>
                <a:gd name="connsiteX51" fmla="*/ 1604197 w 5708210"/>
                <a:gd name="connsiteY51" fmla="*/ 743654 h 4498804"/>
                <a:gd name="connsiteX52" fmla="*/ 1671477 w 5708210"/>
                <a:gd name="connsiteY52" fmla="*/ 724298 h 4498804"/>
                <a:gd name="connsiteX53" fmla="*/ 2417433 w 5708210"/>
                <a:gd name="connsiteY53" fmla="*/ 564324 h 4498804"/>
                <a:gd name="connsiteX54" fmla="*/ 2925433 w 5708210"/>
                <a:gd name="connsiteY54" fmla="*/ 831024 h 4498804"/>
                <a:gd name="connsiteX55" fmla="*/ 3522333 w 5708210"/>
                <a:gd name="connsiteY55" fmla="*/ 627824 h 4498804"/>
                <a:gd name="connsiteX56" fmla="*/ 3370925 w 5708210"/>
                <a:gd name="connsiteY56" fmla="*/ 113176 h 4498804"/>
                <a:gd name="connsiteX57" fmla="*/ 3361089 w 5708210"/>
                <a:gd name="connsiteY57" fmla="*/ 63210 h 4498804"/>
                <a:gd name="connsiteX58" fmla="*/ 3377697 w 5708210"/>
                <a:gd name="connsiteY58" fmla="*/ 64868 h 4498804"/>
                <a:gd name="connsiteX59" fmla="*/ 3795309 w 5708210"/>
                <a:gd name="connsiteY59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490833 w 5708210"/>
                <a:gd name="connsiteY16" fmla="*/ 3844100 h 4498804"/>
                <a:gd name="connsiteX17" fmla="*/ 5379009 w 5708210"/>
                <a:gd name="connsiteY17" fmla="*/ 3906876 h 4498804"/>
                <a:gd name="connsiteX18" fmla="*/ 5343881 w 5708210"/>
                <a:gd name="connsiteY18" fmla="*/ 3936644 h 4498804"/>
                <a:gd name="connsiteX19" fmla="*/ 5373385 w 5708210"/>
                <a:gd name="connsiteY19" fmla="*/ 3931456 h 4498804"/>
                <a:gd name="connsiteX20" fmla="*/ 5264737 w 5708210"/>
                <a:gd name="connsiteY20" fmla="*/ 4025336 h 4498804"/>
                <a:gd name="connsiteX21" fmla="*/ 5196737 w 5708210"/>
                <a:gd name="connsiteY21" fmla="*/ 4073108 h 4498804"/>
                <a:gd name="connsiteX22" fmla="*/ 5170473 w 5708210"/>
                <a:gd name="connsiteY22" fmla="*/ 4100496 h 4498804"/>
                <a:gd name="connsiteX23" fmla="*/ 5074529 w 5708210"/>
                <a:gd name="connsiteY23" fmla="*/ 4226596 h 4498804"/>
                <a:gd name="connsiteX24" fmla="*/ 5060581 w 5708210"/>
                <a:gd name="connsiteY24" fmla="*/ 4247616 h 4498804"/>
                <a:gd name="connsiteX25" fmla="*/ 5029961 w 5708210"/>
                <a:gd name="connsiteY25" fmla="*/ 4241172 h 4498804"/>
                <a:gd name="connsiteX26" fmla="*/ 4906633 w 5708210"/>
                <a:gd name="connsiteY26" fmla="*/ 4196524 h 4498804"/>
                <a:gd name="connsiteX27" fmla="*/ 4322433 w 5708210"/>
                <a:gd name="connsiteY27" fmla="*/ 3993324 h 4498804"/>
                <a:gd name="connsiteX28" fmla="*/ 4373233 w 5708210"/>
                <a:gd name="connsiteY28" fmla="*/ 4234624 h 4498804"/>
                <a:gd name="connsiteX29" fmla="*/ 4055733 w 5708210"/>
                <a:gd name="connsiteY29" fmla="*/ 4488624 h 4498804"/>
                <a:gd name="connsiteX30" fmla="*/ 3423189 w 5708210"/>
                <a:gd name="connsiteY30" fmla="*/ 3906954 h 4498804"/>
                <a:gd name="connsiteX31" fmla="*/ 3404121 w 5708210"/>
                <a:gd name="connsiteY31" fmla="*/ 3897828 h 4498804"/>
                <a:gd name="connsiteX32" fmla="*/ 3408157 w 5708210"/>
                <a:gd name="connsiteY32" fmla="*/ 3862976 h 4498804"/>
                <a:gd name="connsiteX33" fmla="*/ 3344533 w 5708210"/>
                <a:gd name="connsiteY33" fmla="*/ 3599624 h 4498804"/>
                <a:gd name="connsiteX34" fmla="*/ 2430133 w 5708210"/>
                <a:gd name="connsiteY34" fmla="*/ 3117024 h 4498804"/>
                <a:gd name="connsiteX35" fmla="*/ 2049133 w 5708210"/>
                <a:gd name="connsiteY35" fmla="*/ 3282124 h 4498804"/>
                <a:gd name="connsiteX36" fmla="*/ 1147433 w 5708210"/>
                <a:gd name="connsiteY36" fmla="*/ 3688524 h 4498804"/>
                <a:gd name="connsiteX37" fmla="*/ 655617 w 5708210"/>
                <a:gd name="connsiteY37" fmla="*/ 3973592 h 4498804"/>
                <a:gd name="connsiteX38" fmla="*/ 644605 w 5708210"/>
                <a:gd name="connsiteY38" fmla="*/ 3982236 h 4498804"/>
                <a:gd name="connsiteX39" fmla="*/ 619729 w 5708210"/>
                <a:gd name="connsiteY39" fmla="*/ 3973744 h 4498804"/>
                <a:gd name="connsiteX40" fmla="*/ 274209 w 5708210"/>
                <a:gd name="connsiteY40" fmla="*/ 3871544 h 4498804"/>
                <a:gd name="connsiteX41" fmla="*/ 220953 w 5708210"/>
                <a:gd name="connsiteY41" fmla="*/ 3828722 h 4498804"/>
                <a:gd name="connsiteX42" fmla="*/ 231205 w 5708210"/>
                <a:gd name="connsiteY42" fmla="*/ 3794852 h 4498804"/>
                <a:gd name="connsiteX43" fmla="*/ 291089 w 5708210"/>
                <a:gd name="connsiteY43" fmla="*/ 3009980 h 4498804"/>
                <a:gd name="connsiteX44" fmla="*/ 805 w 5708210"/>
                <a:gd name="connsiteY44" fmla="*/ 2821296 h 4498804"/>
                <a:gd name="connsiteX45" fmla="*/ 204005 w 5708210"/>
                <a:gd name="connsiteY45" fmla="*/ 2371352 h 4498804"/>
                <a:gd name="connsiteX46" fmla="*/ 189489 w 5708210"/>
                <a:gd name="connsiteY46" fmla="*/ 1979468 h 4498804"/>
                <a:gd name="connsiteX47" fmla="*/ 1278061 w 5708210"/>
                <a:gd name="connsiteY47" fmla="*/ 1747238 h 4498804"/>
                <a:gd name="connsiteX48" fmla="*/ 1263545 w 5708210"/>
                <a:gd name="connsiteY48" fmla="*/ 1166668 h 4498804"/>
                <a:gd name="connsiteX49" fmla="*/ 1529341 w 5708210"/>
                <a:gd name="connsiteY49" fmla="*/ 824674 h 4498804"/>
                <a:gd name="connsiteX50" fmla="*/ 1604197 w 5708210"/>
                <a:gd name="connsiteY50" fmla="*/ 743654 h 4498804"/>
                <a:gd name="connsiteX51" fmla="*/ 1671477 w 5708210"/>
                <a:gd name="connsiteY51" fmla="*/ 724298 h 4498804"/>
                <a:gd name="connsiteX52" fmla="*/ 2417433 w 5708210"/>
                <a:gd name="connsiteY52" fmla="*/ 564324 h 4498804"/>
                <a:gd name="connsiteX53" fmla="*/ 2925433 w 5708210"/>
                <a:gd name="connsiteY53" fmla="*/ 831024 h 4498804"/>
                <a:gd name="connsiteX54" fmla="*/ 3522333 w 5708210"/>
                <a:gd name="connsiteY54" fmla="*/ 627824 h 4498804"/>
                <a:gd name="connsiteX55" fmla="*/ 3370925 w 5708210"/>
                <a:gd name="connsiteY55" fmla="*/ 113176 h 4498804"/>
                <a:gd name="connsiteX56" fmla="*/ 3361089 w 5708210"/>
                <a:gd name="connsiteY56" fmla="*/ 63210 h 4498804"/>
                <a:gd name="connsiteX57" fmla="*/ 3377697 w 5708210"/>
                <a:gd name="connsiteY57" fmla="*/ 64868 h 4498804"/>
                <a:gd name="connsiteX58" fmla="*/ 3795309 w 5708210"/>
                <a:gd name="connsiteY58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490833 w 5708210"/>
                <a:gd name="connsiteY16" fmla="*/ 3844100 h 4498804"/>
                <a:gd name="connsiteX17" fmla="*/ 5379009 w 5708210"/>
                <a:gd name="connsiteY17" fmla="*/ 3906876 h 4498804"/>
                <a:gd name="connsiteX18" fmla="*/ 5373385 w 5708210"/>
                <a:gd name="connsiteY18" fmla="*/ 3931456 h 4498804"/>
                <a:gd name="connsiteX19" fmla="*/ 5264737 w 5708210"/>
                <a:gd name="connsiteY19" fmla="*/ 4025336 h 4498804"/>
                <a:gd name="connsiteX20" fmla="*/ 5196737 w 5708210"/>
                <a:gd name="connsiteY20" fmla="*/ 4073108 h 4498804"/>
                <a:gd name="connsiteX21" fmla="*/ 5170473 w 5708210"/>
                <a:gd name="connsiteY21" fmla="*/ 4100496 h 4498804"/>
                <a:gd name="connsiteX22" fmla="*/ 5074529 w 5708210"/>
                <a:gd name="connsiteY22" fmla="*/ 4226596 h 4498804"/>
                <a:gd name="connsiteX23" fmla="*/ 5060581 w 5708210"/>
                <a:gd name="connsiteY23" fmla="*/ 4247616 h 4498804"/>
                <a:gd name="connsiteX24" fmla="*/ 5029961 w 5708210"/>
                <a:gd name="connsiteY24" fmla="*/ 4241172 h 4498804"/>
                <a:gd name="connsiteX25" fmla="*/ 4906633 w 5708210"/>
                <a:gd name="connsiteY25" fmla="*/ 4196524 h 4498804"/>
                <a:gd name="connsiteX26" fmla="*/ 4322433 w 5708210"/>
                <a:gd name="connsiteY26" fmla="*/ 3993324 h 4498804"/>
                <a:gd name="connsiteX27" fmla="*/ 4373233 w 5708210"/>
                <a:gd name="connsiteY27" fmla="*/ 4234624 h 4498804"/>
                <a:gd name="connsiteX28" fmla="*/ 4055733 w 5708210"/>
                <a:gd name="connsiteY28" fmla="*/ 4488624 h 4498804"/>
                <a:gd name="connsiteX29" fmla="*/ 3423189 w 5708210"/>
                <a:gd name="connsiteY29" fmla="*/ 3906954 h 4498804"/>
                <a:gd name="connsiteX30" fmla="*/ 3404121 w 5708210"/>
                <a:gd name="connsiteY30" fmla="*/ 3897828 h 4498804"/>
                <a:gd name="connsiteX31" fmla="*/ 3408157 w 5708210"/>
                <a:gd name="connsiteY31" fmla="*/ 3862976 h 4498804"/>
                <a:gd name="connsiteX32" fmla="*/ 3344533 w 5708210"/>
                <a:gd name="connsiteY32" fmla="*/ 3599624 h 4498804"/>
                <a:gd name="connsiteX33" fmla="*/ 2430133 w 5708210"/>
                <a:gd name="connsiteY33" fmla="*/ 3117024 h 4498804"/>
                <a:gd name="connsiteX34" fmla="*/ 2049133 w 5708210"/>
                <a:gd name="connsiteY34" fmla="*/ 3282124 h 4498804"/>
                <a:gd name="connsiteX35" fmla="*/ 1147433 w 5708210"/>
                <a:gd name="connsiteY35" fmla="*/ 3688524 h 4498804"/>
                <a:gd name="connsiteX36" fmla="*/ 655617 w 5708210"/>
                <a:gd name="connsiteY36" fmla="*/ 3973592 h 4498804"/>
                <a:gd name="connsiteX37" fmla="*/ 644605 w 5708210"/>
                <a:gd name="connsiteY37" fmla="*/ 3982236 h 4498804"/>
                <a:gd name="connsiteX38" fmla="*/ 619729 w 5708210"/>
                <a:gd name="connsiteY38" fmla="*/ 3973744 h 4498804"/>
                <a:gd name="connsiteX39" fmla="*/ 274209 w 5708210"/>
                <a:gd name="connsiteY39" fmla="*/ 3871544 h 4498804"/>
                <a:gd name="connsiteX40" fmla="*/ 220953 w 5708210"/>
                <a:gd name="connsiteY40" fmla="*/ 3828722 h 4498804"/>
                <a:gd name="connsiteX41" fmla="*/ 231205 w 5708210"/>
                <a:gd name="connsiteY41" fmla="*/ 3794852 h 4498804"/>
                <a:gd name="connsiteX42" fmla="*/ 291089 w 5708210"/>
                <a:gd name="connsiteY42" fmla="*/ 3009980 h 4498804"/>
                <a:gd name="connsiteX43" fmla="*/ 805 w 5708210"/>
                <a:gd name="connsiteY43" fmla="*/ 2821296 h 4498804"/>
                <a:gd name="connsiteX44" fmla="*/ 204005 w 5708210"/>
                <a:gd name="connsiteY44" fmla="*/ 2371352 h 4498804"/>
                <a:gd name="connsiteX45" fmla="*/ 189489 w 5708210"/>
                <a:gd name="connsiteY45" fmla="*/ 1979468 h 4498804"/>
                <a:gd name="connsiteX46" fmla="*/ 1278061 w 5708210"/>
                <a:gd name="connsiteY46" fmla="*/ 1747238 h 4498804"/>
                <a:gd name="connsiteX47" fmla="*/ 1263545 w 5708210"/>
                <a:gd name="connsiteY47" fmla="*/ 1166668 h 4498804"/>
                <a:gd name="connsiteX48" fmla="*/ 1529341 w 5708210"/>
                <a:gd name="connsiteY48" fmla="*/ 824674 h 4498804"/>
                <a:gd name="connsiteX49" fmla="*/ 1604197 w 5708210"/>
                <a:gd name="connsiteY49" fmla="*/ 743654 h 4498804"/>
                <a:gd name="connsiteX50" fmla="*/ 1671477 w 5708210"/>
                <a:gd name="connsiteY50" fmla="*/ 724298 h 4498804"/>
                <a:gd name="connsiteX51" fmla="*/ 2417433 w 5708210"/>
                <a:gd name="connsiteY51" fmla="*/ 564324 h 4498804"/>
                <a:gd name="connsiteX52" fmla="*/ 2925433 w 5708210"/>
                <a:gd name="connsiteY52" fmla="*/ 831024 h 4498804"/>
                <a:gd name="connsiteX53" fmla="*/ 3522333 w 5708210"/>
                <a:gd name="connsiteY53" fmla="*/ 627824 h 4498804"/>
                <a:gd name="connsiteX54" fmla="*/ 3370925 w 5708210"/>
                <a:gd name="connsiteY54" fmla="*/ 113176 h 4498804"/>
                <a:gd name="connsiteX55" fmla="*/ 3361089 w 5708210"/>
                <a:gd name="connsiteY55" fmla="*/ 63210 h 4498804"/>
                <a:gd name="connsiteX56" fmla="*/ 3377697 w 5708210"/>
                <a:gd name="connsiteY56" fmla="*/ 64868 h 4498804"/>
                <a:gd name="connsiteX57" fmla="*/ 3795309 w 5708210"/>
                <a:gd name="connsiteY57" fmla="*/ 1220 h 449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708210" h="4498804">
                  <a:moveTo>
                    <a:pt x="3795309" y="1220"/>
                  </a:moveTo>
                  <a:cubicBezTo>
                    <a:pt x="3822273" y="-1124"/>
                    <a:pt x="3845917" y="-296"/>
                    <a:pt x="3865233" y="5524"/>
                  </a:cubicBezTo>
                  <a:cubicBezTo>
                    <a:pt x="4019749" y="52092"/>
                    <a:pt x="3937201" y="147340"/>
                    <a:pt x="4017633" y="170624"/>
                  </a:cubicBezTo>
                  <a:cubicBezTo>
                    <a:pt x="4098065" y="193908"/>
                    <a:pt x="4246233" y="130408"/>
                    <a:pt x="4347833" y="145224"/>
                  </a:cubicBezTo>
                  <a:cubicBezTo>
                    <a:pt x="4449433" y="160040"/>
                    <a:pt x="4578549" y="191792"/>
                    <a:pt x="4627233" y="259524"/>
                  </a:cubicBezTo>
                  <a:cubicBezTo>
                    <a:pt x="4675917" y="327256"/>
                    <a:pt x="4553149" y="488124"/>
                    <a:pt x="4639933" y="551624"/>
                  </a:cubicBezTo>
                  <a:cubicBezTo>
                    <a:pt x="4726717" y="615124"/>
                    <a:pt x="5037865" y="695556"/>
                    <a:pt x="5147933" y="640524"/>
                  </a:cubicBezTo>
                  <a:cubicBezTo>
                    <a:pt x="5258001" y="585492"/>
                    <a:pt x="5073849" y="270108"/>
                    <a:pt x="5300333" y="221424"/>
                  </a:cubicBezTo>
                  <a:cubicBezTo>
                    <a:pt x="5328645" y="215338"/>
                    <a:pt x="5361189" y="214744"/>
                    <a:pt x="5397405" y="218112"/>
                  </a:cubicBezTo>
                  <a:lnTo>
                    <a:pt x="5438685" y="225208"/>
                  </a:lnTo>
                  <a:lnTo>
                    <a:pt x="5462533" y="323608"/>
                  </a:lnTo>
                  <a:cubicBezTo>
                    <a:pt x="5477969" y="386498"/>
                    <a:pt x="5491829" y="443040"/>
                    <a:pt x="5500569" y="489344"/>
                  </a:cubicBezTo>
                  <a:lnTo>
                    <a:pt x="5504633" y="519244"/>
                  </a:lnTo>
                  <a:lnTo>
                    <a:pt x="5569201" y="664916"/>
                  </a:lnTo>
                  <a:cubicBezTo>
                    <a:pt x="5921049" y="1635936"/>
                    <a:pt x="5491825" y="3221208"/>
                    <a:pt x="5509881" y="3739324"/>
                  </a:cubicBezTo>
                  <a:cubicBezTo>
                    <a:pt x="5511177" y="3776332"/>
                    <a:pt x="5512409" y="3808932"/>
                    <a:pt x="5513577" y="3837544"/>
                  </a:cubicBezTo>
                  <a:lnTo>
                    <a:pt x="5490833" y="3844100"/>
                  </a:lnTo>
                  <a:cubicBezTo>
                    <a:pt x="5453425" y="3884084"/>
                    <a:pt x="5530257" y="3781544"/>
                    <a:pt x="5379009" y="3906876"/>
                  </a:cubicBezTo>
                  <a:lnTo>
                    <a:pt x="5373385" y="3931456"/>
                  </a:lnTo>
                  <a:cubicBezTo>
                    <a:pt x="5421313" y="3927560"/>
                    <a:pt x="5354817" y="3966020"/>
                    <a:pt x="5264737" y="4025336"/>
                  </a:cubicBezTo>
                  <a:lnTo>
                    <a:pt x="5196737" y="4073108"/>
                  </a:lnTo>
                  <a:lnTo>
                    <a:pt x="5170473" y="4100496"/>
                  </a:lnTo>
                  <a:cubicBezTo>
                    <a:pt x="5138885" y="4137342"/>
                    <a:pt x="5107141" y="4179772"/>
                    <a:pt x="5074529" y="4226596"/>
                  </a:cubicBezTo>
                  <a:lnTo>
                    <a:pt x="5060581" y="4247616"/>
                  </a:lnTo>
                  <a:lnTo>
                    <a:pt x="5029961" y="4241172"/>
                  </a:lnTo>
                  <a:cubicBezTo>
                    <a:pt x="4994209" y="4233830"/>
                    <a:pt x="4955845" y="4224040"/>
                    <a:pt x="4906633" y="4196524"/>
                  </a:cubicBezTo>
                  <a:cubicBezTo>
                    <a:pt x="4709785" y="4086456"/>
                    <a:pt x="4411333" y="3986974"/>
                    <a:pt x="4322433" y="3993324"/>
                  </a:cubicBezTo>
                  <a:cubicBezTo>
                    <a:pt x="4233533" y="3999674"/>
                    <a:pt x="4417681" y="4152074"/>
                    <a:pt x="4373233" y="4234624"/>
                  </a:cubicBezTo>
                  <a:cubicBezTo>
                    <a:pt x="4328785" y="4317174"/>
                    <a:pt x="4231417" y="4550008"/>
                    <a:pt x="4055733" y="4488624"/>
                  </a:cubicBezTo>
                  <a:cubicBezTo>
                    <a:pt x="3902009" y="4434912"/>
                    <a:pt x="3665637" y="4042504"/>
                    <a:pt x="3423189" y="3906954"/>
                  </a:cubicBezTo>
                  <a:lnTo>
                    <a:pt x="3404121" y="3897828"/>
                  </a:lnTo>
                  <a:lnTo>
                    <a:pt x="3408157" y="3862976"/>
                  </a:lnTo>
                  <a:cubicBezTo>
                    <a:pt x="3414185" y="3766708"/>
                    <a:pt x="3401681" y="3674236"/>
                    <a:pt x="3344533" y="3599624"/>
                  </a:cubicBezTo>
                  <a:cubicBezTo>
                    <a:pt x="3192133" y="3400658"/>
                    <a:pt x="2646033" y="3169940"/>
                    <a:pt x="2430133" y="3117024"/>
                  </a:cubicBezTo>
                  <a:cubicBezTo>
                    <a:pt x="2214233" y="3064108"/>
                    <a:pt x="2049133" y="3282124"/>
                    <a:pt x="2049133" y="3282124"/>
                  </a:cubicBezTo>
                  <a:cubicBezTo>
                    <a:pt x="1835349" y="3377374"/>
                    <a:pt x="1420481" y="3534008"/>
                    <a:pt x="1147433" y="3688524"/>
                  </a:cubicBezTo>
                  <a:cubicBezTo>
                    <a:pt x="976777" y="3785096"/>
                    <a:pt x="806121" y="3865134"/>
                    <a:pt x="655617" y="3973592"/>
                  </a:cubicBezTo>
                  <a:lnTo>
                    <a:pt x="644605" y="3982236"/>
                  </a:lnTo>
                  <a:lnTo>
                    <a:pt x="619729" y="3973744"/>
                  </a:lnTo>
                  <a:cubicBezTo>
                    <a:pt x="526889" y="3948394"/>
                    <a:pt x="378217" y="3936462"/>
                    <a:pt x="274209" y="3871544"/>
                  </a:cubicBezTo>
                  <a:lnTo>
                    <a:pt x="220953" y="3828722"/>
                  </a:lnTo>
                  <a:lnTo>
                    <a:pt x="231205" y="3794852"/>
                  </a:lnTo>
                  <a:cubicBezTo>
                    <a:pt x="286301" y="3588322"/>
                    <a:pt x="316641" y="3155428"/>
                    <a:pt x="291089" y="3009980"/>
                  </a:cubicBezTo>
                  <a:cubicBezTo>
                    <a:pt x="259641" y="2830972"/>
                    <a:pt x="15317" y="2927732"/>
                    <a:pt x="805" y="2821296"/>
                  </a:cubicBezTo>
                  <a:cubicBezTo>
                    <a:pt x="-13711" y="2714856"/>
                    <a:pt x="172557" y="2511658"/>
                    <a:pt x="204005" y="2371352"/>
                  </a:cubicBezTo>
                  <a:cubicBezTo>
                    <a:pt x="235453" y="2231048"/>
                    <a:pt x="10481" y="2083486"/>
                    <a:pt x="189489" y="1979468"/>
                  </a:cubicBezTo>
                  <a:cubicBezTo>
                    <a:pt x="368501" y="1875448"/>
                    <a:pt x="1099053" y="1882704"/>
                    <a:pt x="1278061" y="1747238"/>
                  </a:cubicBezTo>
                  <a:cubicBezTo>
                    <a:pt x="1457073" y="1611772"/>
                    <a:pt x="1183721" y="1372286"/>
                    <a:pt x="1263545" y="1166668"/>
                  </a:cubicBezTo>
                  <a:cubicBezTo>
                    <a:pt x="1303461" y="1063858"/>
                    <a:pt x="1419577" y="941696"/>
                    <a:pt x="1529341" y="824674"/>
                  </a:cubicBezTo>
                  <a:lnTo>
                    <a:pt x="1604197" y="743654"/>
                  </a:lnTo>
                  <a:lnTo>
                    <a:pt x="1671477" y="724298"/>
                  </a:lnTo>
                  <a:cubicBezTo>
                    <a:pt x="1984465" y="633404"/>
                    <a:pt x="2259345" y="553080"/>
                    <a:pt x="2417433" y="564324"/>
                  </a:cubicBezTo>
                  <a:cubicBezTo>
                    <a:pt x="2923317" y="600308"/>
                    <a:pt x="2741281" y="820440"/>
                    <a:pt x="2925433" y="831024"/>
                  </a:cubicBezTo>
                  <a:cubicBezTo>
                    <a:pt x="3109585" y="841608"/>
                    <a:pt x="3450365" y="759056"/>
                    <a:pt x="3522333" y="627824"/>
                  </a:cubicBezTo>
                  <a:cubicBezTo>
                    <a:pt x="3585305" y="512996"/>
                    <a:pt x="3421393" y="284726"/>
                    <a:pt x="3370925" y="113176"/>
                  </a:cubicBezTo>
                  <a:lnTo>
                    <a:pt x="3361089" y="63210"/>
                  </a:lnTo>
                  <a:lnTo>
                    <a:pt x="3377697" y="64868"/>
                  </a:lnTo>
                  <a:cubicBezTo>
                    <a:pt x="3526557" y="70706"/>
                    <a:pt x="3687457" y="10596"/>
                    <a:pt x="3795309" y="1220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96F08A10-0A76-8F13-0E2D-32B72A2B89E6}"/>
              </a:ext>
            </a:extLst>
          </p:cNvPr>
          <p:cNvGrpSpPr>
            <a:grpSpLocks noChangeAspect="1"/>
          </p:cNvGrpSpPr>
          <p:nvPr/>
        </p:nvGrpSpPr>
        <p:grpSpPr>
          <a:xfrm>
            <a:off x="6742937" y="4108825"/>
            <a:ext cx="2390285" cy="1912226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ED741CB7-8964-5B27-8541-16BE76B7B65F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C071F84C-9683-2D56-49D0-CA19DD4C4284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F48E4315-C99B-2672-6344-93A14809822A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83807F05-D6D4-6E8C-70AF-CB03FED58B22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EBAAC6F9-D03D-5C90-C2A6-2E0034DB9954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5A952366-E7C7-4647-1B1C-A08E7E9E0983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970B5A8E-9BFA-B21C-C351-44C90CFEB7C3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6E0195DA-B3DF-94C7-AD05-C4E76EADB34A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A584997F-DFB5-23E9-4303-AF5CC92E57A0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6DB22F81-D164-5111-08F5-55066AB8C39C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4D20F72B-EC79-6E98-9134-A2EF946B55F8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714DCB5A-163A-BE3A-921A-A5CFFE44DBA7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AA694D2D-E7B7-0C24-1D66-C9970AB7E670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A9A65BC0-032A-DB16-02E8-2858FC7561D5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9CB54F34-F5F6-41DB-E248-97DA3D613D6B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8F6F1D20-D75D-5DDE-1251-615F8AA762F1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723C6C21-D0EF-42FC-28AD-9ABADF3FA34A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EBF2D8F2-C96B-5246-38C5-9BEEF3C30FE2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A53A929A-B79A-F66E-5C81-78D592E5BAC7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B7EB629E-E416-7E7C-6047-EC1EC222B7B5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676C3BCB-5097-BC5E-4FB8-41D6D74AF0B2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C555BA8D-86EF-E56B-E9D1-05A1EBE36ED1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56AE3BD2-F3A0-7596-2725-4BE433525F6F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B540C0DE-DC9C-EC81-607C-28A7B5368602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08F873B5-6FB0-7471-92AB-B3655CADB3E6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DBB8C579-3BFA-6B4D-3B34-2E97FDAE40A0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3F981FD7-3909-A1BF-C99C-8E53AD148810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44766AF0-2E49-DD8C-03C1-A2A2CEE534C2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5B0E2A07-4BCB-9383-B574-27B9003062F8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71E96CBB-B6C5-B668-7A02-D913AC230F8E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E04A4329-BB0E-A7F7-AA6D-986B582F1909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79CA5C63-BCE9-9AA2-BEA0-3F5421D2A0ED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D1D183A2-6C5B-D71D-2A3C-F8718B5B3B07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49F5CE5F-9171-828B-359A-1E392E07CC29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E152FEFB-E832-5E0F-C9C1-5FC73476DC28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8F91C506-6B7E-9EDF-B5CE-26F3BB1ACF17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C45291AA-8F23-949F-C6A9-47E2A53C3FA0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BCAE4983-7D95-1595-3E24-23C7EE5BE2F0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676EE62D-19C9-ABC9-EFD2-70ADD2DD8B28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05826B10-B372-8C2E-EBA6-7E9580AE06EE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AA072357-8C0E-38EA-CCAB-13927E83208D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B91D9EBA-DCF4-74CB-7B0F-8EDD559C9C65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5DF868B2-60B6-17DB-D7F1-9F2B1D5A14D8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E1400C66-370E-014E-BB98-681FA90A3CD1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E2030C0E-B1F2-4AE5-9F4F-981363CB1B20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FF07B84F-B209-0F27-B874-63590B344302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1FFEE65E-CE75-E910-735F-4C69887F42E1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36B708C-B64F-312E-3668-0C706BAF2E88}"/>
                </a:ext>
              </a:extLst>
            </p:cNvPr>
            <p:cNvSpPr/>
            <p:nvPr/>
          </p:nvSpPr>
          <p:spPr>
            <a:xfrm>
              <a:off x="7627431" y="4518113"/>
              <a:ext cx="147021" cy="87597"/>
            </a:xfrm>
            <a:custGeom>
              <a:avLst/>
              <a:gdLst>
                <a:gd name="connsiteX0" fmla="*/ 1065434 w 1384248"/>
                <a:gd name="connsiteY0" fmla="*/ 312 h 1074362"/>
                <a:gd name="connsiteX1" fmla="*/ 1104334 w 1384248"/>
                <a:gd name="connsiteY1" fmla="*/ 5740 h 1074362"/>
                <a:gd name="connsiteX2" fmla="*/ 1193234 w 1384248"/>
                <a:gd name="connsiteY2" fmla="*/ 100988 h 1074362"/>
                <a:gd name="connsiteX3" fmla="*/ 1283326 w 1384248"/>
                <a:gd name="connsiteY3" fmla="*/ 59320 h 1074362"/>
                <a:gd name="connsiteX4" fmla="*/ 1343566 w 1384248"/>
                <a:gd name="connsiteY4" fmla="*/ 24704 h 1074362"/>
                <a:gd name="connsiteX5" fmla="*/ 1342558 w 1384248"/>
                <a:gd name="connsiteY5" fmla="*/ 54084 h 1074362"/>
                <a:gd name="connsiteX6" fmla="*/ 1371034 w 1384248"/>
                <a:gd name="connsiteY6" fmla="*/ 866164 h 1074362"/>
                <a:gd name="connsiteX7" fmla="*/ 1306442 w 1384248"/>
                <a:gd name="connsiteY7" fmla="*/ 1065296 h 1074362"/>
                <a:gd name="connsiteX8" fmla="*/ 1301974 w 1384248"/>
                <a:gd name="connsiteY8" fmla="*/ 1074362 h 1074362"/>
                <a:gd name="connsiteX9" fmla="*/ 1259908 w 1384248"/>
                <a:gd name="connsiteY9" fmla="*/ 1053886 h 1074362"/>
                <a:gd name="connsiteX10" fmla="*/ 1113858 w 1384248"/>
                <a:gd name="connsiteY10" fmla="*/ 964588 h 1074362"/>
                <a:gd name="connsiteX11" fmla="*/ 967810 w 1384248"/>
                <a:gd name="connsiteY11" fmla="*/ 1047140 h 1074362"/>
                <a:gd name="connsiteX12" fmla="*/ 840810 w 1384248"/>
                <a:gd name="connsiteY12" fmla="*/ 961414 h 1074362"/>
                <a:gd name="connsiteX13" fmla="*/ 691584 w 1384248"/>
                <a:gd name="connsiteY13" fmla="*/ 764564 h 1074362"/>
                <a:gd name="connsiteX14" fmla="*/ 402658 w 1384248"/>
                <a:gd name="connsiteY14" fmla="*/ 831240 h 1074362"/>
                <a:gd name="connsiteX15" fmla="*/ 24834 w 1384248"/>
                <a:gd name="connsiteY15" fmla="*/ 955064 h 1074362"/>
                <a:gd name="connsiteX16" fmla="*/ 16282 w 1384248"/>
                <a:gd name="connsiteY16" fmla="*/ 954264 h 1074362"/>
                <a:gd name="connsiteX17" fmla="*/ 24238 w 1384248"/>
                <a:gd name="connsiteY17" fmla="*/ 917560 h 1074362"/>
                <a:gd name="connsiteX18" fmla="*/ 62934 w 1384248"/>
                <a:gd name="connsiteY18" fmla="*/ 777264 h 1074362"/>
                <a:gd name="connsiteX19" fmla="*/ 21658 w 1384248"/>
                <a:gd name="connsiteY19" fmla="*/ 666140 h 1074362"/>
                <a:gd name="connsiteX20" fmla="*/ 18484 w 1384248"/>
                <a:gd name="connsiteY20" fmla="*/ 497864 h 1074362"/>
                <a:gd name="connsiteX21" fmla="*/ 259784 w 1384248"/>
                <a:gd name="connsiteY21" fmla="*/ 386740 h 1074362"/>
                <a:gd name="connsiteX22" fmla="*/ 285184 w 1384248"/>
                <a:gd name="connsiteY22" fmla="*/ 247040 h 1074362"/>
                <a:gd name="connsiteX23" fmla="*/ 342234 w 1384248"/>
                <a:gd name="connsiteY23" fmla="*/ 173468 h 1074362"/>
                <a:gd name="connsiteX24" fmla="*/ 408684 w 1384248"/>
                <a:gd name="connsiteY24" fmla="*/ 94100 h 1074362"/>
                <a:gd name="connsiteX25" fmla="*/ 417068 w 1384248"/>
                <a:gd name="connsiteY25" fmla="*/ 98652 h 1074362"/>
                <a:gd name="connsiteX26" fmla="*/ 812234 w 1384248"/>
                <a:gd name="connsiteY26" fmla="*/ 126388 h 1074362"/>
                <a:gd name="connsiteX27" fmla="*/ 840610 w 1384248"/>
                <a:gd name="connsiteY27" fmla="*/ 41656 h 1074362"/>
                <a:gd name="connsiteX28" fmla="*/ 836178 w 1384248"/>
                <a:gd name="connsiteY28" fmla="*/ 6288 h 1074362"/>
                <a:gd name="connsiteX29" fmla="*/ 895974 w 1384248"/>
                <a:gd name="connsiteY29" fmla="*/ 7128 h 1074362"/>
                <a:gd name="connsiteX30" fmla="*/ 1065434 w 1384248"/>
                <a:gd name="connsiteY30" fmla="*/ 312 h 107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384248" h="1074362">
                  <a:moveTo>
                    <a:pt x="1065434" y="312"/>
                  </a:moveTo>
                  <a:cubicBezTo>
                    <a:pt x="1080456" y="936"/>
                    <a:pt x="1093618" y="2564"/>
                    <a:pt x="1104334" y="5740"/>
                  </a:cubicBezTo>
                  <a:cubicBezTo>
                    <a:pt x="1190058" y="31140"/>
                    <a:pt x="1139258" y="103636"/>
                    <a:pt x="1193234" y="100988"/>
                  </a:cubicBezTo>
                  <a:cubicBezTo>
                    <a:pt x="1220222" y="99668"/>
                    <a:pt x="1247210" y="81808"/>
                    <a:pt x="1283326" y="59320"/>
                  </a:cubicBezTo>
                  <a:lnTo>
                    <a:pt x="1343566" y="24704"/>
                  </a:lnTo>
                  <a:lnTo>
                    <a:pt x="1342558" y="54084"/>
                  </a:lnTo>
                  <a:cubicBezTo>
                    <a:pt x="1345568" y="281832"/>
                    <a:pt x="1411782" y="629100"/>
                    <a:pt x="1371034" y="866164"/>
                  </a:cubicBezTo>
                  <a:cubicBezTo>
                    <a:pt x="1359392" y="933896"/>
                    <a:pt x="1335712" y="1000440"/>
                    <a:pt x="1306442" y="1065296"/>
                  </a:cubicBezTo>
                  <a:lnTo>
                    <a:pt x="1301974" y="1074362"/>
                  </a:lnTo>
                  <a:lnTo>
                    <a:pt x="1259908" y="1053886"/>
                  </a:lnTo>
                  <a:cubicBezTo>
                    <a:pt x="1203950" y="1018828"/>
                    <a:pt x="1152752" y="961414"/>
                    <a:pt x="1113858" y="964588"/>
                  </a:cubicBezTo>
                  <a:cubicBezTo>
                    <a:pt x="1036072" y="970940"/>
                    <a:pt x="1013318" y="1047668"/>
                    <a:pt x="967810" y="1047140"/>
                  </a:cubicBezTo>
                  <a:cubicBezTo>
                    <a:pt x="922302" y="1046610"/>
                    <a:pt x="886846" y="1008510"/>
                    <a:pt x="840810" y="961414"/>
                  </a:cubicBezTo>
                  <a:cubicBezTo>
                    <a:pt x="794772" y="914318"/>
                    <a:pt x="764610" y="786260"/>
                    <a:pt x="691584" y="764564"/>
                  </a:cubicBezTo>
                  <a:cubicBezTo>
                    <a:pt x="618558" y="742868"/>
                    <a:pt x="513784" y="799488"/>
                    <a:pt x="402658" y="831240"/>
                  </a:cubicBezTo>
                  <a:cubicBezTo>
                    <a:pt x="291534" y="862988"/>
                    <a:pt x="102092" y="950300"/>
                    <a:pt x="24834" y="955064"/>
                  </a:cubicBezTo>
                  <a:lnTo>
                    <a:pt x="16282" y="954264"/>
                  </a:lnTo>
                  <a:lnTo>
                    <a:pt x="24238" y="917560"/>
                  </a:lnTo>
                  <a:cubicBezTo>
                    <a:pt x="40710" y="863518"/>
                    <a:pt x="62670" y="810336"/>
                    <a:pt x="62934" y="777264"/>
                  </a:cubicBezTo>
                  <a:cubicBezTo>
                    <a:pt x="63462" y="711118"/>
                    <a:pt x="29066" y="712706"/>
                    <a:pt x="21658" y="666140"/>
                  </a:cubicBezTo>
                  <a:cubicBezTo>
                    <a:pt x="14250" y="619572"/>
                    <a:pt x="-21204" y="544432"/>
                    <a:pt x="18484" y="497864"/>
                  </a:cubicBezTo>
                  <a:cubicBezTo>
                    <a:pt x="58172" y="451296"/>
                    <a:pt x="215334" y="428544"/>
                    <a:pt x="259784" y="386740"/>
                  </a:cubicBezTo>
                  <a:cubicBezTo>
                    <a:pt x="304234" y="344936"/>
                    <a:pt x="218510" y="326414"/>
                    <a:pt x="285184" y="247040"/>
                  </a:cubicBezTo>
                  <a:cubicBezTo>
                    <a:pt x="301852" y="227196"/>
                    <a:pt x="320440" y="201796"/>
                    <a:pt x="342234" y="173468"/>
                  </a:cubicBezTo>
                  <a:lnTo>
                    <a:pt x="408684" y="94100"/>
                  </a:lnTo>
                  <a:lnTo>
                    <a:pt x="417068" y="98652"/>
                  </a:lnTo>
                  <a:cubicBezTo>
                    <a:pt x="521342" y="140918"/>
                    <a:pt x="744170" y="153708"/>
                    <a:pt x="812234" y="126388"/>
                  </a:cubicBezTo>
                  <a:cubicBezTo>
                    <a:pt x="851128" y="110780"/>
                    <a:pt x="847688" y="81676"/>
                    <a:pt x="840610" y="41656"/>
                  </a:cubicBezTo>
                  <a:lnTo>
                    <a:pt x="836178" y="6288"/>
                  </a:lnTo>
                  <a:lnTo>
                    <a:pt x="895974" y="7128"/>
                  </a:lnTo>
                  <a:cubicBezTo>
                    <a:pt x="958582" y="5592"/>
                    <a:pt x="1020370" y="-1564"/>
                    <a:pt x="1065434" y="312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04022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F8BA70-3C13-2999-AB04-429CCC99D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3" name="グループ化 1612">
            <a:extLst>
              <a:ext uri="{FF2B5EF4-FFF2-40B4-BE49-F238E27FC236}">
                <a16:creationId xmlns:a16="http://schemas.microsoft.com/office/drawing/2014/main" id="{4D8A9234-FB44-410E-2737-469C1872926D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5D6684FE-10B3-EB31-AF28-D0C45C7078A1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A11DF924-AE79-67D8-5ABD-D04A52D5831F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B1F70291-506A-EA6F-CEAA-C8E62748F728}"/>
                </a:ext>
              </a:extLst>
            </p:cNvPr>
            <p:cNvSpPr txBox="1"/>
            <p:nvPr/>
          </p:nvSpPr>
          <p:spPr>
            <a:xfrm>
              <a:off x="6917274" y="2943225"/>
              <a:ext cx="23455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Fukushima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46A22320-7AE2-7308-E2CC-12894E0F4305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52EE174F-F520-00B7-FFFE-103974B5AE0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A3C19353-3611-4B96-A57C-8E6E86CDEF3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E0F6DD57-8287-D6AF-0FA3-D0AAF4DA2B0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B2641748-ECF2-DF89-08D6-7E6CA5285BF7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8CF70D91-D7CE-8C32-D40E-2557DF1A8C10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BF9AE3D1-5076-17D6-F1CB-44344408B1A4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F5003721-1425-CAD1-3518-307CF3D18A44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9D128D46-F89C-5E71-74C4-1CE2B921DC94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24906903-1F00-5E47-E788-31C80FD679CC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DCACF4CE-8728-9BF6-188D-814AD4384D1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54E06BDD-DC54-C694-7D90-BDE128442937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0A502FD7-3829-44D3-7854-B67E1BB956E6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276597E4-4151-BFAA-8C72-AB4B1A1A990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E0D055BF-3995-37D0-3F5E-5195578A414F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5C3C1DBA-5CCA-B1DF-3F68-8182E821A912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EBDADE79-20FC-A123-A637-54AB5D51706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B3475852-5773-7D53-82F9-EA0445DD146B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CC71B12A-4F74-C420-5567-17621FB67431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E552116F-7ECC-064F-7332-A2CA8ED571D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AD6EED26-1214-85BA-D137-0D440914A2E9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598E3DBB-75AD-C11B-E0A2-253A46F7C3C9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CE8AC0BC-AF01-2A72-500C-D7AEA8F3B906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D5F2644B-0D14-80FE-3F84-6F4742223894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A6A387BA-756F-93A8-D650-ADF0F5C12CF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8612C0E4-4DF7-570B-0544-53BA5B98DF4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9F73D79C-642E-5234-D690-50C98D07AA8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5FD8A41B-47F6-999B-D09C-275A638FC68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B563069B-3256-9342-22B5-A54CC616A623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98D3C588-5FB7-9848-AB61-0784D1E2F62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EAE96028-8A42-DEA6-1E14-4C62DD6F5305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8AEE6FCA-9EAE-67CC-5902-7C1747811DCB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ABEC3BF8-A85C-3C78-2DDF-3193C0EDA8C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82A8FEA3-7822-B8BD-4BE8-94A4BE62085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2D5BEAE2-AF05-0F75-100B-479B2AB0C53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8B10D4FD-2F6A-57B4-DEA1-485D93331950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374E9799-D4C3-09F3-7910-84BC140B984A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C2008B7B-9937-FEBE-4C25-D53A6527076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D9FCAB10-801C-1C06-6A39-876C8E64A20B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47FB8143-47E4-2E80-BB59-D901385D5D4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DFC0D3C6-1DD5-C277-3BE1-381D6551809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053D0B88-C578-6F0B-CCC1-FC0316FFA375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B3AAD874-36A2-1835-C748-9A3B5AF03C49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1987988D-71D1-0A7C-8DF1-36302517C80E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F32BA681-AACE-DC39-CE46-F812F633570E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19A7E48A-4897-5E4D-5456-79A98E935088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08932F58-4BA7-5F4A-C761-FFAC1C81E5A8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B4F32F8E-EB8B-0F1A-E787-0930C8A7CFCC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97B6FF32-05C1-3050-403D-08938D8594B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88D24D5B-3622-5899-3C94-7F83E762C1E7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福島県の場所を示すイラスト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614" name="グループ化 1613">
            <a:extLst>
              <a:ext uri="{FF2B5EF4-FFF2-40B4-BE49-F238E27FC236}">
                <a16:creationId xmlns:a16="http://schemas.microsoft.com/office/drawing/2014/main" id="{581036AA-A4D4-7A66-4568-83CE0B70B1BE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28B0B92F-957C-33E7-A2EB-D749BE4CDD37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F0628B96-5242-D5B3-F091-80259C12C5A3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3F5715E7-F8CD-3E97-DDEC-AD28509E991F}"/>
                </a:ext>
              </a:extLst>
            </p:cNvPr>
            <p:cNvSpPr txBox="1"/>
            <p:nvPr/>
          </p:nvSpPr>
          <p:spPr>
            <a:xfrm>
              <a:off x="6917274" y="5800785"/>
              <a:ext cx="23455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Fukushima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09C6BCB-55C2-190D-9639-C0FCEC2AA94C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77440FD8-FF03-C6FB-EF64-DD317F268942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EBB32211-BB1E-2D04-9E8C-A5C1131423EA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7EF209EC-473D-62FD-C366-E7875753A306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72623753-B274-8837-D57F-AD89BCAE7985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3AAC36B4-C29B-9A4F-6F24-D0140ED01495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107F30EB-32B5-62CE-EA9F-D14F226C9E75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9CC66667-B966-35C6-ADD5-D7299A956F38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65B2D435-CA02-F185-2AFD-0260ACD8318B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3FBC8AE9-DBBA-DF15-86B1-1617319BD5D0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117E3965-91A7-1064-8682-DA9FDC42F777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A1D19E20-6F67-7CF8-6AFA-EFA1E0CC5B97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9286B76A-7B83-4274-F4B6-DCA386C0BEAB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94698E8E-AA82-2C14-100B-316BC854D099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AFB54216-1183-7B57-438F-309C94A5CB64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C4B11DA5-962C-11EA-4C58-5425551BC723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E4F8E356-226A-1503-09DD-4E5D82A081C0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97E19BE8-6CFA-608C-05D7-0A27DCBDA600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688FA609-6007-D432-0B3F-0FC62E860AAE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D6AB361D-5BE5-CD23-47D7-94CB4D812CCA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CA1FE986-2CC4-8FFF-D25F-6600BB53AE7C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F026A9DF-3ECA-29A4-48EC-5E0AD44081B1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E389CE3C-D269-BF06-C553-EBB885F3BB30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345A7AE4-E427-C999-8287-641F6DAB0557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32339580-B09B-E3F7-88FF-474332000C4E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A6C14B1E-D6FA-C92D-EF71-4FF9C91D2A2F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1136D60A-2B00-81D5-F986-8F00C4757C76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B229F378-20B1-3E80-DDC7-A26BE6EF069F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CB6D7355-6EA1-59FB-FD08-D93423BE0AAD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96518DA0-A3F0-B1D9-AC22-7F511407C48A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EC4E6400-727B-C382-865E-98DEC80E8159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7639AA87-BD6D-21D0-1774-F122D6B35529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D0430D1F-7D3B-137F-A269-2C5362877C35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26A78140-5DEF-A2E4-0B94-651915AD1362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C234F922-6E99-6F4A-DF53-421E8132A1E5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4D2D0AC0-BB7B-8A92-2713-72E41286BE1B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B207FC24-23DD-85D7-3583-F337C90952C9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0CC297C9-2126-E78B-5DF2-3EC3ECCD5032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1370C7D2-4368-92DA-72B2-E22D553B42B6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C45CB74E-FF60-45C2-FDBD-76EB7BEF8F69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B62D9D9F-51DE-5DE5-859B-4B2EC9C582D7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09F38757-DF2C-E279-8427-77D7A5614C31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DD4D507E-10DC-F12D-CFB1-588FC376FA75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84A6C5DA-CB14-5321-0E5F-DFF02F348228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BF100FA8-77C4-E0AC-9203-8A5465F7D84D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BBDA9C00-3664-3E21-E91D-DC499A91EC76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F07E073D-1526-EABC-1608-FA0D2E25DEAF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BC32B0E8-BDFA-0666-894F-B1A7A4C80F40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7F138B9A-F8A9-70E9-3DAA-045982860048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7CEBE09E-BD5A-88B3-2158-6CF0D779FB56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AFB58BB8-E869-3117-3DE8-BC6DBD7576A9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11840922-C9D9-1397-9F60-C509326355B5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2C939B16-B2B6-AC8B-5E56-4BE514890E7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C1F725A5-8B67-AC23-1D9F-E5EF25FAF6DB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F7BE3C38-B0E0-AB82-4AE6-C20B08F9CA9D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7A791D12-A926-8768-0C8C-91F087EC7B4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8D6CCA82-DF18-88BE-DC00-D92D76AFE88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649F321E-B0F5-1989-57D9-0B2642CC44A5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D5508C87-717B-51E6-7805-186F073E79B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1C774B51-66CE-65FC-2317-3B1CC788FB95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FF830092-66F4-E101-0049-B8898F052937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53F6F94F-7949-282A-3402-FAC901E6E9B5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D47CFF50-133A-B4DA-C7F0-B0C57830201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0413C9D5-BAC0-5E51-1CF3-7942D142A7A7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7B5C0BEE-7867-53F3-86BB-D5831231034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8AFE3641-DF35-5DEC-5639-7E21CDFA8F9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C775EE4C-D114-23E3-9587-C165108E68D7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ADA8BB07-0390-52D2-A400-41EC5BDAE9EB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B15FCAD2-7366-9C22-B984-D96D1C58CD5D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C0D9E2EA-7904-F513-E4BC-523A533F9EC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F948CF8F-41F1-D9AF-51A4-3B45571C9B6D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4ED0D0B6-8C68-7F48-044A-D573C6A7DBE2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E6C49C51-0048-4175-C248-76F10E54B4A7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4172FF15-A61E-5FB9-538C-5A9046AA3D7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E892017B-F105-59FB-7FD5-EC6B6B38D8FB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C6AD65C0-782C-BB7C-5542-D1679540D97D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5E793C69-5B69-CAE5-B95D-6503E6C379FD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230C5B18-D658-8DDF-7A2D-98CEB95DC0A3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EAC98427-E8D3-F4BC-A2C0-609D979DD1A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DA73DE85-B59F-7485-61B5-1FB70C7A30D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2FA51EA7-A12E-9AF1-8744-274377B6F4E3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05C72934-B2C0-1BD6-BD46-FAC5CF1C167D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19F6EB9B-9173-1865-33DE-824B998483B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0B8B38AE-71B7-ED2A-CF5D-8B7854E65D7B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BB252D54-1538-6FC9-3BA2-D090F58A0A54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80C595FB-B011-D1E3-853E-23BAA9D5EDF1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51A792FB-FF97-17F6-9ECD-C8C3C0F54346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076569A1-D83B-48F2-C840-BAA854FE79B2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77629324-CF5D-2356-DDCA-BB0485B38484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F12B5CDD-1A45-E415-99D4-ACA010664AAE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3A60936C-92B8-3E95-B895-F38F61190E90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24837F8A-00B0-BA72-70CF-2DCCFF0248E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7279D279-84D1-818F-846D-5B503491B282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55DDA3D3-DF70-3BF1-A063-D53AD96E223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61B4C19E-ECC2-46F1-5409-C83D09FC147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04653CBB-D7F2-8FE1-E878-C9493926C8D7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76EDF6DA-9E96-0897-9BD9-6770583204DB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7F83BE4A-98D8-1DD3-6C24-6F1D2F30CC22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7C3E4132-5FCC-24A6-D766-4B5BCBBA70DD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B2E7E69-0296-2ABF-FF7D-3EBE7E5BEA41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49492C53-5DE0-D519-5323-21F684A8D189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7A66EC38-E610-0230-858D-14104927C62D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C4BF5B9B-8BE6-DF85-277F-74B2AA3A1EC2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788ABADA-A8A1-BD41-EDF3-F028EE29B94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5BB043C8-9BC2-7DAF-4D34-994D4D4863E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7D066977-39C1-9598-D3C6-67B203476FF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F2C19E0A-E7BA-D55D-03C2-0D366257D85D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3A4EF7EA-21D5-B509-BB68-6454818920A3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5078E2C6-6620-272E-FDF5-777984A9E25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1074D9D8-7879-EE53-7D9B-79741EB4AD2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730C2335-164E-DB14-FE14-D0C330E9EA27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C21512F4-ABA8-AD2A-0A7A-8E0CC945702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3E7BA4F3-B60B-71A3-C132-F08993A688C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6ADBE0AA-BD5F-274F-854F-A0E2EFD4D50E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E31A7004-411A-C023-4416-F226FFD9407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85BFB0CC-5049-961D-8481-F3EE9E92DF5F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EEDA235A-7534-61CF-996C-776BE0A91186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9DED981A-9D0D-EE9A-CF5A-5F1E67637136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70F67FF5-8B19-BBC9-47BF-177D0549625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6C89F5B9-E068-B2E5-2CE7-3B81FCCB597C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EE9FD902-09A3-D256-67A1-49C8F15D02A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244396DD-E81F-C44F-3680-51D3CE540698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7AF54F75-1D1A-56EC-F100-3E0A9E502BC0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7E5ABA5B-E361-47F8-F5C1-209794ADDF7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DB6A27C7-8A5D-44EB-980A-9BF89BBF072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05A8627C-4AC3-0A4E-9AA7-FC7AE1B43014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718EE55F-106F-FBD2-B37A-F350A06F929B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0B460A4E-A7EB-311F-03A6-FCCE1C6DAD53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6400F467-4B6F-84D9-C5D1-AE05A4171570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0A698B8D-0D6F-E625-B2C5-C2DCB44EFDA1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A379EFB7-32CE-CD9F-4746-4C7590812B09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BB43B372-4984-63D8-A6AD-47522F43A79C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B4D8E75F-F841-C1CF-DFE2-7312829D12C8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CD80DB81-E55A-2748-97CC-9AB9D1B04B9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E4586672-79E4-CB3D-4541-E57CA573560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FA76C40C-9FFA-C2C4-93D7-08878CD7AD3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1A8A4934-4C3C-31E8-2602-4614A790301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86D60792-E6CC-D3CD-DD41-A6D3003C7A0A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097E996F-B218-803A-43FD-C2EA9B6E641A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4B201EBE-0A45-A774-D2AB-18A7CD4483BF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D4C612CE-0BA6-67D1-53E2-A4DFFC2665C9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28394123-EE5E-DF96-D9EE-1148A9C3AF8B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42764F3D-80AA-5676-AFC5-8CC801BEF35C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2C45B9B8-38A4-5060-4EBB-83248CEE31F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A3306B8F-038C-B39F-1EE0-32EE397572B1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3E18A148-A81E-8309-2AF0-5211E554ACC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A450FA2C-68A5-F394-D97E-B42B1DD34A0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60539B20-B094-ECB8-E4BA-5772B976D757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26751A38-562B-BE15-8C7A-73F37EF94FBB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C9888073-B0F3-83C5-881C-6F43244C1943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15" name="グループ化 1614">
            <a:extLst>
              <a:ext uri="{FF2B5EF4-FFF2-40B4-BE49-F238E27FC236}">
                <a16:creationId xmlns:a16="http://schemas.microsoft.com/office/drawing/2014/main" id="{D439ABFF-D982-00FC-96B7-DB0B56EB722B}"/>
              </a:ext>
            </a:extLst>
          </p:cNvPr>
          <p:cNvGrpSpPr/>
          <p:nvPr/>
        </p:nvGrpSpPr>
        <p:grpSpPr>
          <a:xfrm>
            <a:off x="3715049" y="3833059"/>
            <a:ext cx="2537160" cy="2567741"/>
            <a:chOff x="3715049" y="3833059"/>
            <a:chExt cx="2537160" cy="2567741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AAAD5D2A-F1E3-A09E-7733-4360CDE3E897}"/>
                </a:ext>
              </a:extLst>
            </p:cNvPr>
            <p:cNvSpPr/>
            <p:nvPr/>
          </p:nvSpPr>
          <p:spPr>
            <a:xfrm>
              <a:off x="3715049" y="3833059"/>
              <a:ext cx="1655538" cy="1031469"/>
            </a:xfrm>
            <a:custGeom>
              <a:avLst/>
              <a:gdLst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515857 w 5708210"/>
                <a:gd name="connsiteY16" fmla="*/ 3888844 h 4498804"/>
                <a:gd name="connsiteX17" fmla="*/ 5511457 w 5708210"/>
                <a:gd name="connsiteY17" fmla="*/ 3866900 h 4498804"/>
                <a:gd name="connsiteX18" fmla="*/ 5490833 w 5708210"/>
                <a:gd name="connsiteY18" fmla="*/ 3844100 h 4498804"/>
                <a:gd name="connsiteX19" fmla="*/ 5379009 w 5708210"/>
                <a:gd name="connsiteY19" fmla="*/ 3906876 h 4498804"/>
                <a:gd name="connsiteX20" fmla="*/ 5343881 w 5708210"/>
                <a:gd name="connsiteY20" fmla="*/ 3936644 h 4498804"/>
                <a:gd name="connsiteX21" fmla="*/ 5373385 w 5708210"/>
                <a:gd name="connsiteY21" fmla="*/ 3931456 h 4498804"/>
                <a:gd name="connsiteX22" fmla="*/ 5264737 w 5708210"/>
                <a:gd name="connsiteY22" fmla="*/ 4025336 h 4498804"/>
                <a:gd name="connsiteX23" fmla="*/ 5196737 w 5708210"/>
                <a:gd name="connsiteY23" fmla="*/ 4073108 h 4498804"/>
                <a:gd name="connsiteX24" fmla="*/ 5170473 w 5708210"/>
                <a:gd name="connsiteY24" fmla="*/ 4100496 h 4498804"/>
                <a:gd name="connsiteX25" fmla="*/ 5074529 w 5708210"/>
                <a:gd name="connsiteY25" fmla="*/ 4226596 h 4498804"/>
                <a:gd name="connsiteX26" fmla="*/ 5060581 w 5708210"/>
                <a:gd name="connsiteY26" fmla="*/ 4247616 h 4498804"/>
                <a:gd name="connsiteX27" fmla="*/ 5029961 w 5708210"/>
                <a:gd name="connsiteY27" fmla="*/ 4241172 h 4498804"/>
                <a:gd name="connsiteX28" fmla="*/ 4906633 w 5708210"/>
                <a:gd name="connsiteY28" fmla="*/ 4196524 h 4498804"/>
                <a:gd name="connsiteX29" fmla="*/ 4322433 w 5708210"/>
                <a:gd name="connsiteY29" fmla="*/ 3993324 h 4498804"/>
                <a:gd name="connsiteX30" fmla="*/ 4373233 w 5708210"/>
                <a:gd name="connsiteY30" fmla="*/ 4234624 h 4498804"/>
                <a:gd name="connsiteX31" fmla="*/ 4055733 w 5708210"/>
                <a:gd name="connsiteY31" fmla="*/ 4488624 h 4498804"/>
                <a:gd name="connsiteX32" fmla="*/ 3423189 w 5708210"/>
                <a:gd name="connsiteY32" fmla="*/ 3906954 h 4498804"/>
                <a:gd name="connsiteX33" fmla="*/ 3404121 w 5708210"/>
                <a:gd name="connsiteY33" fmla="*/ 3897828 h 4498804"/>
                <a:gd name="connsiteX34" fmla="*/ 3408157 w 5708210"/>
                <a:gd name="connsiteY34" fmla="*/ 3862976 h 4498804"/>
                <a:gd name="connsiteX35" fmla="*/ 3344533 w 5708210"/>
                <a:gd name="connsiteY35" fmla="*/ 3599624 h 4498804"/>
                <a:gd name="connsiteX36" fmla="*/ 2430133 w 5708210"/>
                <a:gd name="connsiteY36" fmla="*/ 3117024 h 4498804"/>
                <a:gd name="connsiteX37" fmla="*/ 2049133 w 5708210"/>
                <a:gd name="connsiteY37" fmla="*/ 3282124 h 4498804"/>
                <a:gd name="connsiteX38" fmla="*/ 1147433 w 5708210"/>
                <a:gd name="connsiteY38" fmla="*/ 3688524 h 4498804"/>
                <a:gd name="connsiteX39" fmla="*/ 655617 w 5708210"/>
                <a:gd name="connsiteY39" fmla="*/ 3973592 h 4498804"/>
                <a:gd name="connsiteX40" fmla="*/ 644605 w 5708210"/>
                <a:gd name="connsiteY40" fmla="*/ 3982236 h 4498804"/>
                <a:gd name="connsiteX41" fmla="*/ 619729 w 5708210"/>
                <a:gd name="connsiteY41" fmla="*/ 3973744 h 4498804"/>
                <a:gd name="connsiteX42" fmla="*/ 274209 w 5708210"/>
                <a:gd name="connsiteY42" fmla="*/ 3871544 h 4498804"/>
                <a:gd name="connsiteX43" fmla="*/ 220953 w 5708210"/>
                <a:gd name="connsiteY43" fmla="*/ 3828722 h 4498804"/>
                <a:gd name="connsiteX44" fmla="*/ 231205 w 5708210"/>
                <a:gd name="connsiteY44" fmla="*/ 3794852 h 4498804"/>
                <a:gd name="connsiteX45" fmla="*/ 291089 w 5708210"/>
                <a:gd name="connsiteY45" fmla="*/ 3009980 h 4498804"/>
                <a:gd name="connsiteX46" fmla="*/ 805 w 5708210"/>
                <a:gd name="connsiteY46" fmla="*/ 2821296 h 4498804"/>
                <a:gd name="connsiteX47" fmla="*/ 204005 w 5708210"/>
                <a:gd name="connsiteY47" fmla="*/ 2371352 h 4498804"/>
                <a:gd name="connsiteX48" fmla="*/ 189489 w 5708210"/>
                <a:gd name="connsiteY48" fmla="*/ 1979468 h 4498804"/>
                <a:gd name="connsiteX49" fmla="*/ 1278061 w 5708210"/>
                <a:gd name="connsiteY49" fmla="*/ 1747238 h 4498804"/>
                <a:gd name="connsiteX50" fmla="*/ 1263545 w 5708210"/>
                <a:gd name="connsiteY50" fmla="*/ 1166668 h 4498804"/>
                <a:gd name="connsiteX51" fmla="*/ 1529341 w 5708210"/>
                <a:gd name="connsiteY51" fmla="*/ 824674 h 4498804"/>
                <a:gd name="connsiteX52" fmla="*/ 1604197 w 5708210"/>
                <a:gd name="connsiteY52" fmla="*/ 743654 h 4498804"/>
                <a:gd name="connsiteX53" fmla="*/ 1671477 w 5708210"/>
                <a:gd name="connsiteY53" fmla="*/ 724298 h 4498804"/>
                <a:gd name="connsiteX54" fmla="*/ 2417433 w 5708210"/>
                <a:gd name="connsiteY54" fmla="*/ 564324 h 4498804"/>
                <a:gd name="connsiteX55" fmla="*/ 2925433 w 5708210"/>
                <a:gd name="connsiteY55" fmla="*/ 831024 h 4498804"/>
                <a:gd name="connsiteX56" fmla="*/ 3522333 w 5708210"/>
                <a:gd name="connsiteY56" fmla="*/ 627824 h 4498804"/>
                <a:gd name="connsiteX57" fmla="*/ 3370925 w 5708210"/>
                <a:gd name="connsiteY57" fmla="*/ 113176 h 4498804"/>
                <a:gd name="connsiteX58" fmla="*/ 3361089 w 5708210"/>
                <a:gd name="connsiteY58" fmla="*/ 63210 h 4498804"/>
                <a:gd name="connsiteX59" fmla="*/ 3377697 w 5708210"/>
                <a:gd name="connsiteY59" fmla="*/ 64868 h 4498804"/>
                <a:gd name="connsiteX60" fmla="*/ 3795309 w 5708210"/>
                <a:gd name="connsiteY60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511457 w 5708210"/>
                <a:gd name="connsiteY16" fmla="*/ 3866900 h 4498804"/>
                <a:gd name="connsiteX17" fmla="*/ 5490833 w 5708210"/>
                <a:gd name="connsiteY17" fmla="*/ 3844100 h 4498804"/>
                <a:gd name="connsiteX18" fmla="*/ 5379009 w 5708210"/>
                <a:gd name="connsiteY18" fmla="*/ 3906876 h 4498804"/>
                <a:gd name="connsiteX19" fmla="*/ 5343881 w 5708210"/>
                <a:gd name="connsiteY19" fmla="*/ 3936644 h 4498804"/>
                <a:gd name="connsiteX20" fmla="*/ 5373385 w 5708210"/>
                <a:gd name="connsiteY20" fmla="*/ 3931456 h 4498804"/>
                <a:gd name="connsiteX21" fmla="*/ 5264737 w 5708210"/>
                <a:gd name="connsiteY21" fmla="*/ 4025336 h 4498804"/>
                <a:gd name="connsiteX22" fmla="*/ 5196737 w 5708210"/>
                <a:gd name="connsiteY22" fmla="*/ 4073108 h 4498804"/>
                <a:gd name="connsiteX23" fmla="*/ 5170473 w 5708210"/>
                <a:gd name="connsiteY23" fmla="*/ 4100496 h 4498804"/>
                <a:gd name="connsiteX24" fmla="*/ 5074529 w 5708210"/>
                <a:gd name="connsiteY24" fmla="*/ 4226596 h 4498804"/>
                <a:gd name="connsiteX25" fmla="*/ 5060581 w 5708210"/>
                <a:gd name="connsiteY25" fmla="*/ 4247616 h 4498804"/>
                <a:gd name="connsiteX26" fmla="*/ 5029961 w 5708210"/>
                <a:gd name="connsiteY26" fmla="*/ 4241172 h 4498804"/>
                <a:gd name="connsiteX27" fmla="*/ 4906633 w 5708210"/>
                <a:gd name="connsiteY27" fmla="*/ 4196524 h 4498804"/>
                <a:gd name="connsiteX28" fmla="*/ 4322433 w 5708210"/>
                <a:gd name="connsiteY28" fmla="*/ 3993324 h 4498804"/>
                <a:gd name="connsiteX29" fmla="*/ 4373233 w 5708210"/>
                <a:gd name="connsiteY29" fmla="*/ 4234624 h 4498804"/>
                <a:gd name="connsiteX30" fmla="*/ 4055733 w 5708210"/>
                <a:gd name="connsiteY30" fmla="*/ 4488624 h 4498804"/>
                <a:gd name="connsiteX31" fmla="*/ 3423189 w 5708210"/>
                <a:gd name="connsiteY31" fmla="*/ 3906954 h 4498804"/>
                <a:gd name="connsiteX32" fmla="*/ 3404121 w 5708210"/>
                <a:gd name="connsiteY32" fmla="*/ 3897828 h 4498804"/>
                <a:gd name="connsiteX33" fmla="*/ 3408157 w 5708210"/>
                <a:gd name="connsiteY33" fmla="*/ 3862976 h 4498804"/>
                <a:gd name="connsiteX34" fmla="*/ 3344533 w 5708210"/>
                <a:gd name="connsiteY34" fmla="*/ 3599624 h 4498804"/>
                <a:gd name="connsiteX35" fmla="*/ 2430133 w 5708210"/>
                <a:gd name="connsiteY35" fmla="*/ 3117024 h 4498804"/>
                <a:gd name="connsiteX36" fmla="*/ 2049133 w 5708210"/>
                <a:gd name="connsiteY36" fmla="*/ 3282124 h 4498804"/>
                <a:gd name="connsiteX37" fmla="*/ 1147433 w 5708210"/>
                <a:gd name="connsiteY37" fmla="*/ 3688524 h 4498804"/>
                <a:gd name="connsiteX38" fmla="*/ 655617 w 5708210"/>
                <a:gd name="connsiteY38" fmla="*/ 3973592 h 4498804"/>
                <a:gd name="connsiteX39" fmla="*/ 644605 w 5708210"/>
                <a:gd name="connsiteY39" fmla="*/ 3982236 h 4498804"/>
                <a:gd name="connsiteX40" fmla="*/ 619729 w 5708210"/>
                <a:gd name="connsiteY40" fmla="*/ 3973744 h 4498804"/>
                <a:gd name="connsiteX41" fmla="*/ 274209 w 5708210"/>
                <a:gd name="connsiteY41" fmla="*/ 3871544 h 4498804"/>
                <a:gd name="connsiteX42" fmla="*/ 220953 w 5708210"/>
                <a:gd name="connsiteY42" fmla="*/ 3828722 h 4498804"/>
                <a:gd name="connsiteX43" fmla="*/ 231205 w 5708210"/>
                <a:gd name="connsiteY43" fmla="*/ 3794852 h 4498804"/>
                <a:gd name="connsiteX44" fmla="*/ 291089 w 5708210"/>
                <a:gd name="connsiteY44" fmla="*/ 3009980 h 4498804"/>
                <a:gd name="connsiteX45" fmla="*/ 805 w 5708210"/>
                <a:gd name="connsiteY45" fmla="*/ 2821296 h 4498804"/>
                <a:gd name="connsiteX46" fmla="*/ 204005 w 5708210"/>
                <a:gd name="connsiteY46" fmla="*/ 2371352 h 4498804"/>
                <a:gd name="connsiteX47" fmla="*/ 189489 w 5708210"/>
                <a:gd name="connsiteY47" fmla="*/ 1979468 h 4498804"/>
                <a:gd name="connsiteX48" fmla="*/ 1278061 w 5708210"/>
                <a:gd name="connsiteY48" fmla="*/ 1747238 h 4498804"/>
                <a:gd name="connsiteX49" fmla="*/ 1263545 w 5708210"/>
                <a:gd name="connsiteY49" fmla="*/ 1166668 h 4498804"/>
                <a:gd name="connsiteX50" fmla="*/ 1529341 w 5708210"/>
                <a:gd name="connsiteY50" fmla="*/ 824674 h 4498804"/>
                <a:gd name="connsiteX51" fmla="*/ 1604197 w 5708210"/>
                <a:gd name="connsiteY51" fmla="*/ 743654 h 4498804"/>
                <a:gd name="connsiteX52" fmla="*/ 1671477 w 5708210"/>
                <a:gd name="connsiteY52" fmla="*/ 724298 h 4498804"/>
                <a:gd name="connsiteX53" fmla="*/ 2417433 w 5708210"/>
                <a:gd name="connsiteY53" fmla="*/ 564324 h 4498804"/>
                <a:gd name="connsiteX54" fmla="*/ 2925433 w 5708210"/>
                <a:gd name="connsiteY54" fmla="*/ 831024 h 4498804"/>
                <a:gd name="connsiteX55" fmla="*/ 3522333 w 5708210"/>
                <a:gd name="connsiteY55" fmla="*/ 627824 h 4498804"/>
                <a:gd name="connsiteX56" fmla="*/ 3370925 w 5708210"/>
                <a:gd name="connsiteY56" fmla="*/ 113176 h 4498804"/>
                <a:gd name="connsiteX57" fmla="*/ 3361089 w 5708210"/>
                <a:gd name="connsiteY57" fmla="*/ 63210 h 4498804"/>
                <a:gd name="connsiteX58" fmla="*/ 3377697 w 5708210"/>
                <a:gd name="connsiteY58" fmla="*/ 64868 h 4498804"/>
                <a:gd name="connsiteX59" fmla="*/ 3795309 w 5708210"/>
                <a:gd name="connsiteY59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490833 w 5708210"/>
                <a:gd name="connsiteY16" fmla="*/ 3844100 h 4498804"/>
                <a:gd name="connsiteX17" fmla="*/ 5379009 w 5708210"/>
                <a:gd name="connsiteY17" fmla="*/ 3906876 h 4498804"/>
                <a:gd name="connsiteX18" fmla="*/ 5343881 w 5708210"/>
                <a:gd name="connsiteY18" fmla="*/ 3936644 h 4498804"/>
                <a:gd name="connsiteX19" fmla="*/ 5373385 w 5708210"/>
                <a:gd name="connsiteY19" fmla="*/ 3931456 h 4498804"/>
                <a:gd name="connsiteX20" fmla="*/ 5264737 w 5708210"/>
                <a:gd name="connsiteY20" fmla="*/ 4025336 h 4498804"/>
                <a:gd name="connsiteX21" fmla="*/ 5196737 w 5708210"/>
                <a:gd name="connsiteY21" fmla="*/ 4073108 h 4498804"/>
                <a:gd name="connsiteX22" fmla="*/ 5170473 w 5708210"/>
                <a:gd name="connsiteY22" fmla="*/ 4100496 h 4498804"/>
                <a:gd name="connsiteX23" fmla="*/ 5074529 w 5708210"/>
                <a:gd name="connsiteY23" fmla="*/ 4226596 h 4498804"/>
                <a:gd name="connsiteX24" fmla="*/ 5060581 w 5708210"/>
                <a:gd name="connsiteY24" fmla="*/ 4247616 h 4498804"/>
                <a:gd name="connsiteX25" fmla="*/ 5029961 w 5708210"/>
                <a:gd name="connsiteY25" fmla="*/ 4241172 h 4498804"/>
                <a:gd name="connsiteX26" fmla="*/ 4906633 w 5708210"/>
                <a:gd name="connsiteY26" fmla="*/ 4196524 h 4498804"/>
                <a:gd name="connsiteX27" fmla="*/ 4322433 w 5708210"/>
                <a:gd name="connsiteY27" fmla="*/ 3993324 h 4498804"/>
                <a:gd name="connsiteX28" fmla="*/ 4373233 w 5708210"/>
                <a:gd name="connsiteY28" fmla="*/ 4234624 h 4498804"/>
                <a:gd name="connsiteX29" fmla="*/ 4055733 w 5708210"/>
                <a:gd name="connsiteY29" fmla="*/ 4488624 h 4498804"/>
                <a:gd name="connsiteX30" fmla="*/ 3423189 w 5708210"/>
                <a:gd name="connsiteY30" fmla="*/ 3906954 h 4498804"/>
                <a:gd name="connsiteX31" fmla="*/ 3404121 w 5708210"/>
                <a:gd name="connsiteY31" fmla="*/ 3897828 h 4498804"/>
                <a:gd name="connsiteX32" fmla="*/ 3408157 w 5708210"/>
                <a:gd name="connsiteY32" fmla="*/ 3862976 h 4498804"/>
                <a:gd name="connsiteX33" fmla="*/ 3344533 w 5708210"/>
                <a:gd name="connsiteY33" fmla="*/ 3599624 h 4498804"/>
                <a:gd name="connsiteX34" fmla="*/ 2430133 w 5708210"/>
                <a:gd name="connsiteY34" fmla="*/ 3117024 h 4498804"/>
                <a:gd name="connsiteX35" fmla="*/ 2049133 w 5708210"/>
                <a:gd name="connsiteY35" fmla="*/ 3282124 h 4498804"/>
                <a:gd name="connsiteX36" fmla="*/ 1147433 w 5708210"/>
                <a:gd name="connsiteY36" fmla="*/ 3688524 h 4498804"/>
                <a:gd name="connsiteX37" fmla="*/ 655617 w 5708210"/>
                <a:gd name="connsiteY37" fmla="*/ 3973592 h 4498804"/>
                <a:gd name="connsiteX38" fmla="*/ 644605 w 5708210"/>
                <a:gd name="connsiteY38" fmla="*/ 3982236 h 4498804"/>
                <a:gd name="connsiteX39" fmla="*/ 619729 w 5708210"/>
                <a:gd name="connsiteY39" fmla="*/ 3973744 h 4498804"/>
                <a:gd name="connsiteX40" fmla="*/ 274209 w 5708210"/>
                <a:gd name="connsiteY40" fmla="*/ 3871544 h 4498804"/>
                <a:gd name="connsiteX41" fmla="*/ 220953 w 5708210"/>
                <a:gd name="connsiteY41" fmla="*/ 3828722 h 4498804"/>
                <a:gd name="connsiteX42" fmla="*/ 231205 w 5708210"/>
                <a:gd name="connsiteY42" fmla="*/ 3794852 h 4498804"/>
                <a:gd name="connsiteX43" fmla="*/ 291089 w 5708210"/>
                <a:gd name="connsiteY43" fmla="*/ 3009980 h 4498804"/>
                <a:gd name="connsiteX44" fmla="*/ 805 w 5708210"/>
                <a:gd name="connsiteY44" fmla="*/ 2821296 h 4498804"/>
                <a:gd name="connsiteX45" fmla="*/ 204005 w 5708210"/>
                <a:gd name="connsiteY45" fmla="*/ 2371352 h 4498804"/>
                <a:gd name="connsiteX46" fmla="*/ 189489 w 5708210"/>
                <a:gd name="connsiteY46" fmla="*/ 1979468 h 4498804"/>
                <a:gd name="connsiteX47" fmla="*/ 1278061 w 5708210"/>
                <a:gd name="connsiteY47" fmla="*/ 1747238 h 4498804"/>
                <a:gd name="connsiteX48" fmla="*/ 1263545 w 5708210"/>
                <a:gd name="connsiteY48" fmla="*/ 1166668 h 4498804"/>
                <a:gd name="connsiteX49" fmla="*/ 1529341 w 5708210"/>
                <a:gd name="connsiteY49" fmla="*/ 824674 h 4498804"/>
                <a:gd name="connsiteX50" fmla="*/ 1604197 w 5708210"/>
                <a:gd name="connsiteY50" fmla="*/ 743654 h 4498804"/>
                <a:gd name="connsiteX51" fmla="*/ 1671477 w 5708210"/>
                <a:gd name="connsiteY51" fmla="*/ 724298 h 4498804"/>
                <a:gd name="connsiteX52" fmla="*/ 2417433 w 5708210"/>
                <a:gd name="connsiteY52" fmla="*/ 564324 h 4498804"/>
                <a:gd name="connsiteX53" fmla="*/ 2925433 w 5708210"/>
                <a:gd name="connsiteY53" fmla="*/ 831024 h 4498804"/>
                <a:gd name="connsiteX54" fmla="*/ 3522333 w 5708210"/>
                <a:gd name="connsiteY54" fmla="*/ 627824 h 4498804"/>
                <a:gd name="connsiteX55" fmla="*/ 3370925 w 5708210"/>
                <a:gd name="connsiteY55" fmla="*/ 113176 h 4498804"/>
                <a:gd name="connsiteX56" fmla="*/ 3361089 w 5708210"/>
                <a:gd name="connsiteY56" fmla="*/ 63210 h 4498804"/>
                <a:gd name="connsiteX57" fmla="*/ 3377697 w 5708210"/>
                <a:gd name="connsiteY57" fmla="*/ 64868 h 4498804"/>
                <a:gd name="connsiteX58" fmla="*/ 3795309 w 5708210"/>
                <a:gd name="connsiteY58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490833 w 5708210"/>
                <a:gd name="connsiteY16" fmla="*/ 3844100 h 4498804"/>
                <a:gd name="connsiteX17" fmla="*/ 5379009 w 5708210"/>
                <a:gd name="connsiteY17" fmla="*/ 3906876 h 4498804"/>
                <a:gd name="connsiteX18" fmla="*/ 5373385 w 5708210"/>
                <a:gd name="connsiteY18" fmla="*/ 3931456 h 4498804"/>
                <a:gd name="connsiteX19" fmla="*/ 5264737 w 5708210"/>
                <a:gd name="connsiteY19" fmla="*/ 4025336 h 4498804"/>
                <a:gd name="connsiteX20" fmla="*/ 5196737 w 5708210"/>
                <a:gd name="connsiteY20" fmla="*/ 4073108 h 4498804"/>
                <a:gd name="connsiteX21" fmla="*/ 5170473 w 5708210"/>
                <a:gd name="connsiteY21" fmla="*/ 4100496 h 4498804"/>
                <a:gd name="connsiteX22" fmla="*/ 5074529 w 5708210"/>
                <a:gd name="connsiteY22" fmla="*/ 4226596 h 4498804"/>
                <a:gd name="connsiteX23" fmla="*/ 5060581 w 5708210"/>
                <a:gd name="connsiteY23" fmla="*/ 4247616 h 4498804"/>
                <a:gd name="connsiteX24" fmla="*/ 5029961 w 5708210"/>
                <a:gd name="connsiteY24" fmla="*/ 4241172 h 4498804"/>
                <a:gd name="connsiteX25" fmla="*/ 4906633 w 5708210"/>
                <a:gd name="connsiteY25" fmla="*/ 4196524 h 4498804"/>
                <a:gd name="connsiteX26" fmla="*/ 4322433 w 5708210"/>
                <a:gd name="connsiteY26" fmla="*/ 3993324 h 4498804"/>
                <a:gd name="connsiteX27" fmla="*/ 4373233 w 5708210"/>
                <a:gd name="connsiteY27" fmla="*/ 4234624 h 4498804"/>
                <a:gd name="connsiteX28" fmla="*/ 4055733 w 5708210"/>
                <a:gd name="connsiteY28" fmla="*/ 4488624 h 4498804"/>
                <a:gd name="connsiteX29" fmla="*/ 3423189 w 5708210"/>
                <a:gd name="connsiteY29" fmla="*/ 3906954 h 4498804"/>
                <a:gd name="connsiteX30" fmla="*/ 3404121 w 5708210"/>
                <a:gd name="connsiteY30" fmla="*/ 3897828 h 4498804"/>
                <a:gd name="connsiteX31" fmla="*/ 3408157 w 5708210"/>
                <a:gd name="connsiteY31" fmla="*/ 3862976 h 4498804"/>
                <a:gd name="connsiteX32" fmla="*/ 3344533 w 5708210"/>
                <a:gd name="connsiteY32" fmla="*/ 3599624 h 4498804"/>
                <a:gd name="connsiteX33" fmla="*/ 2430133 w 5708210"/>
                <a:gd name="connsiteY33" fmla="*/ 3117024 h 4498804"/>
                <a:gd name="connsiteX34" fmla="*/ 2049133 w 5708210"/>
                <a:gd name="connsiteY34" fmla="*/ 3282124 h 4498804"/>
                <a:gd name="connsiteX35" fmla="*/ 1147433 w 5708210"/>
                <a:gd name="connsiteY35" fmla="*/ 3688524 h 4498804"/>
                <a:gd name="connsiteX36" fmla="*/ 655617 w 5708210"/>
                <a:gd name="connsiteY36" fmla="*/ 3973592 h 4498804"/>
                <a:gd name="connsiteX37" fmla="*/ 644605 w 5708210"/>
                <a:gd name="connsiteY37" fmla="*/ 3982236 h 4498804"/>
                <a:gd name="connsiteX38" fmla="*/ 619729 w 5708210"/>
                <a:gd name="connsiteY38" fmla="*/ 3973744 h 4498804"/>
                <a:gd name="connsiteX39" fmla="*/ 274209 w 5708210"/>
                <a:gd name="connsiteY39" fmla="*/ 3871544 h 4498804"/>
                <a:gd name="connsiteX40" fmla="*/ 220953 w 5708210"/>
                <a:gd name="connsiteY40" fmla="*/ 3828722 h 4498804"/>
                <a:gd name="connsiteX41" fmla="*/ 231205 w 5708210"/>
                <a:gd name="connsiteY41" fmla="*/ 3794852 h 4498804"/>
                <a:gd name="connsiteX42" fmla="*/ 291089 w 5708210"/>
                <a:gd name="connsiteY42" fmla="*/ 3009980 h 4498804"/>
                <a:gd name="connsiteX43" fmla="*/ 805 w 5708210"/>
                <a:gd name="connsiteY43" fmla="*/ 2821296 h 4498804"/>
                <a:gd name="connsiteX44" fmla="*/ 204005 w 5708210"/>
                <a:gd name="connsiteY44" fmla="*/ 2371352 h 4498804"/>
                <a:gd name="connsiteX45" fmla="*/ 189489 w 5708210"/>
                <a:gd name="connsiteY45" fmla="*/ 1979468 h 4498804"/>
                <a:gd name="connsiteX46" fmla="*/ 1278061 w 5708210"/>
                <a:gd name="connsiteY46" fmla="*/ 1747238 h 4498804"/>
                <a:gd name="connsiteX47" fmla="*/ 1263545 w 5708210"/>
                <a:gd name="connsiteY47" fmla="*/ 1166668 h 4498804"/>
                <a:gd name="connsiteX48" fmla="*/ 1529341 w 5708210"/>
                <a:gd name="connsiteY48" fmla="*/ 824674 h 4498804"/>
                <a:gd name="connsiteX49" fmla="*/ 1604197 w 5708210"/>
                <a:gd name="connsiteY49" fmla="*/ 743654 h 4498804"/>
                <a:gd name="connsiteX50" fmla="*/ 1671477 w 5708210"/>
                <a:gd name="connsiteY50" fmla="*/ 724298 h 4498804"/>
                <a:gd name="connsiteX51" fmla="*/ 2417433 w 5708210"/>
                <a:gd name="connsiteY51" fmla="*/ 564324 h 4498804"/>
                <a:gd name="connsiteX52" fmla="*/ 2925433 w 5708210"/>
                <a:gd name="connsiteY52" fmla="*/ 831024 h 4498804"/>
                <a:gd name="connsiteX53" fmla="*/ 3522333 w 5708210"/>
                <a:gd name="connsiteY53" fmla="*/ 627824 h 4498804"/>
                <a:gd name="connsiteX54" fmla="*/ 3370925 w 5708210"/>
                <a:gd name="connsiteY54" fmla="*/ 113176 h 4498804"/>
                <a:gd name="connsiteX55" fmla="*/ 3361089 w 5708210"/>
                <a:gd name="connsiteY55" fmla="*/ 63210 h 4498804"/>
                <a:gd name="connsiteX56" fmla="*/ 3377697 w 5708210"/>
                <a:gd name="connsiteY56" fmla="*/ 64868 h 4498804"/>
                <a:gd name="connsiteX57" fmla="*/ 3795309 w 5708210"/>
                <a:gd name="connsiteY57" fmla="*/ 1220 h 449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708210" h="4498804">
                  <a:moveTo>
                    <a:pt x="3795309" y="1220"/>
                  </a:moveTo>
                  <a:cubicBezTo>
                    <a:pt x="3822273" y="-1124"/>
                    <a:pt x="3845917" y="-296"/>
                    <a:pt x="3865233" y="5524"/>
                  </a:cubicBezTo>
                  <a:cubicBezTo>
                    <a:pt x="4019749" y="52092"/>
                    <a:pt x="3937201" y="147340"/>
                    <a:pt x="4017633" y="170624"/>
                  </a:cubicBezTo>
                  <a:cubicBezTo>
                    <a:pt x="4098065" y="193908"/>
                    <a:pt x="4246233" y="130408"/>
                    <a:pt x="4347833" y="145224"/>
                  </a:cubicBezTo>
                  <a:cubicBezTo>
                    <a:pt x="4449433" y="160040"/>
                    <a:pt x="4578549" y="191792"/>
                    <a:pt x="4627233" y="259524"/>
                  </a:cubicBezTo>
                  <a:cubicBezTo>
                    <a:pt x="4675917" y="327256"/>
                    <a:pt x="4553149" y="488124"/>
                    <a:pt x="4639933" y="551624"/>
                  </a:cubicBezTo>
                  <a:cubicBezTo>
                    <a:pt x="4726717" y="615124"/>
                    <a:pt x="5037865" y="695556"/>
                    <a:pt x="5147933" y="640524"/>
                  </a:cubicBezTo>
                  <a:cubicBezTo>
                    <a:pt x="5258001" y="585492"/>
                    <a:pt x="5073849" y="270108"/>
                    <a:pt x="5300333" y="221424"/>
                  </a:cubicBezTo>
                  <a:cubicBezTo>
                    <a:pt x="5328645" y="215338"/>
                    <a:pt x="5361189" y="214744"/>
                    <a:pt x="5397405" y="218112"/>
                  </a:cubicBezTo>
                  <a:lnTo>
                    <a:pt x="5438685" y="225208"/>
                  </a:lnTo>
                  <a:lnTo>
                    <a:pt x="5462533" y="323608"/>
                  </a:lnTo>
                  <a:cubicBezTo>
                    <a:pt x="5477969" y="386498"/>
                    <a:pt x="5491829" y="443040"/>
                    <a:pt x="5500569" y="489344"/>
                  </a:cubicBezTo>
                  <a:lnTo>
                    <a:pt x="5504633" y="519244"/>
                  </a:lnTo>
                  <a:lnTo>
                    <a:pt x="5569201" y="664916"/>
                  </a:lnTo>
                  <a:cubicBezTo>
                    <a:pt x="5921049" y="1635936"/>
                    <a:pt x="5491825" y="3221208"/>
                    <a:pt x="5509881" y="3739324"/>
                  </a:cubicBezTo>
                  <a:cubicBezTo>
                    <a:pt x="5511177" y="3776332"/>
                    <a:pt x="5512409" y="3808932"/>
                    <a:pt x="5513577" y="3837544"/>
                  </a:cubicBezTo>
                  <a:lnTo>
                    <a:pt x="5490833" y="3844100"/>
                  </a:lnTo>
                  <a:cubicBezTo>
                    <a:pt x="5453425" y="3884084"/>
                    <a:pt x="5530257" y="3781544"/>
                    <a:pt x="5379009" y="3906876"/>
                  </a:cubicBezTo>
                  <a:lnTo>
                    <a:pt x="5373385" y="3931456"/>
                  </a:lnTo>
                  <a:cubicBezTo>
                    <a:pt x="5421313" y="3927560"/>
                    <a:pt x="5354817" y="3966020"/>
                    <a:pt x="5264737" y="4025336"/>
                  </a:cubicBezTo>
                  <a:lnTo>
                    <a:pt x="5196737" y="4073108"/>
                  </a:lnTo>
                  <a:lnTo>
                    <a:pt x="5170473" y="4100496"/>
                  </a:lnTo>
                  <a:cubicBezTo>
                    <a:pt x="5138885" y="4137342"/>
                    <a:pt x="5107141" y="4179772"/>
                    <a:pt x="5074529" y="4226596"/>
                  </a:cubicBezTo>
                  <a:lnTo>
                    <a:pt x="5060581" y="4247616"/>
                  </a:lnTo>
                  <a:lnTo>
                    <a:pt x="5029961" y="4241172"/>
                  </a:lnTo>
                  <a:cubicBezTo>
                    <a:pt x="4994209" y="4233830"/>
                    <a:pt x="4955845" y="4224040"/>
                    <a:pt x="4906633" y="4196524"/>
                  </a:cubicBezTo>
                  <a:cubicBezTo>
                    <a:pt x="4709785" y="4086456"/>
                    <a:pt x="4411333" y="3986974"/>
                    <a:pt x="4322433" y="3993324"/>
                  </a:cubicBezTo>
                  <a:cubicBezTo>
                    <a:pt x="4233533" y="3999674"/>
                    <a:pt x="4417681" y="4152074"/>
                    <a:pt x="4373233" y="4234624"/>
                  </a:cubicBezTo>
                  <a:cubicBezTo>
                    <a:pt x="4328785" y="4317174"/>
                    <a:pt x="4231417" y="4550008"/>
                    <a:pt x="4055733" y="4488624"/>
                  </a:cubicBezTo>
                  <a:cubicBezTo>
                    <a:pt x="3902009" y="4434912"/>
                    <a:pt x="3665637" y="4042504"/>
                    <a:pt x="3423189" y="3906954"/>
                  </a:cubicBezTo>
                  <a:lnTo>
                    <a:pt x="3404121" y="3897828"/>
                  </a:lnTo>
                  <a:lnTo>
                    <a:pt x="3408157" y="3862976"/>
                  </a:lnTo>
                  <a:cubicBezTo>
                    <a:pt x="3414185" y="3766708"/>
                    <a:pt x="3401681" y="3674236"/>
                    <a:pt x="3344533" y="3599624"/>
                  </a:cubicBezTo>
                  <a:cubicBezTo>
                    <a:pt x="3192133" y="3400658"/>
                    <a:pt x="2646033" y="3169940"/>
                    <a:pt x="2430133" y="3117024"/>
                  </a:cubicBezTo>
                  <a:cubicBezTo>
                    <a:pt x="2214233" y="3064108"/>
                    <a:pt x="2049133" y="3282124"/>
                    <a:pt x="2049133" y="3282124"/>
                  </a:cubicBezTo>
                  <a:cubicBezTo>
                    <a:pt x="1835349" y="3377374"/>
                    <a:pt x="1420481" y="3534008"/>
                    <a:pt x="1147433" y="3688524"/>
                  </a:cubicBezTo>
                  <a:cubicBezTo>
                    <a:pt x="976777" y="3785096"/>
                    <a:pt x="806121" y="3865134"/>
                    <a:pt x="655617" y="3973592"/>
                  </a:cubicBezTo>
                  <a:lnTo>
                    <a:pt x="644605" y="3982236"/>
                  </a:lnTo>
                  <a:lnTo>
                    <a:pt x="619729" y="3973744"/>
                  </a:lnTo>
                  <a:cubicBezTo>
                    <a:pt x="526889" y="3948394"/>
                    <a:pt x="378217" y="3936462"/>
                    <a:pt x="274209" y="3871544"/>
                  </a:cubicBezTo>
                  <a:lnTo>
                    <a:pt x="220953" y="3828722"/>
                  </a:lnTo>
                  <a:lnTo>
                    <a:pt x="231205" y="3794852"/>
                  </a:lnTo>
                  <a:cubicBezTo>
                    <a:pt x="286301" y="3588322"/>
                    <a:pt x="316641" y="3155428"/>
                    <a:pt x="291089" y="3009980"/>
                  </a:cubicBezTo>
                  <a:cubicBezTo>
                    <a:pt x="259641" y="2830972"/>
                    <a:pt x="15317" y="2927732"/>
                    <a:pt x="805" y="2821296"/>
                  </a:cubicBezTo>
                  <a:cubicBezTo>
                    <a:pt x="-13711" y="2714856"/>
                    <a:pt x="172557" y="2511658"/>
                    <a:pt x="204005" y="2371352"/>
                  </a:cubicBezTo>
                  <a:cubicBezTo>
                    <a:pt x="235453" y="2231048"/>
                    <a:pt x="10481" y="2083486"/>
                    <a:pt x="189489" y="1979468"/>
                  </a:cubicBezTo>
                  <a:cubicBezTo>
                    <a:pt x="368501" y="1875448"/>
                    <a:pt x="1099053" y="1882704"/>
                    <a:pt x="1278061" y="1747238"/>
                  </a:cubicBezTo>
                  <a:cubicBezTo>
                    <a:pt x="1457073" y="1611772"/>
                    <a:pt x="1183721" y="1372286"/>
                    <a:pt x="1263545" y="1166668"/>
                  </a:cubicBezTo>
                  <a:cubicBezTo>
                    <a:pt x="1303461" y="1063858"/>
                    <a:pt x="1419577" y="941696"/>
                    <a:pt x="1529341" y="824674"/>
                  </a:cubicBezTo>
                  <a:lnTo>
                    <a:pt x="1604197" y="743654"/>
                  </a:lnTo>
                  <a:lnTo>
                    <a:pt x="1671477" y="724298"/>
                  </a:lnTo>
                  <a:cubicBezTo>
                    <a:pt x="1984465" y="633404"/>
                    <a:pt x="2259345" y="553080"/>
                    <a:pt x="2417433" y="564324"/>
                  </a:cubicBezTo>
                  <a:cubicBezTo>
                    <a:pt x="2923317" y="600308"/>
                    <a:pt x="2741281" y="820440"/>
                    <a:pt x="2925433" y="831024"/>
                  </a:cubicBezTo>
                  <a:cubicBezTo>
                    <a:pt x="3109585" y="841608"/>
                    <a:pt x="3450365" y="759056"/>
                    <a:pt x="3522333" y="627824"/>
                  </a:cubicBezTo>
                  <a:cubicBezTo>
                    <a:pt x="3585305" y="512996"/>
                    <a:pt x="3421393" y="284726"/>
                    <a:pt x="3370925" y="113176"/>
                  </a:cubicBezTo>
                  <a:lnTo>
                    <a:pt x="3361089" y="63210"/>
                  </a:lnTo>
                  <a:lnTo>
                    <a:pt x="3377697" y="64868"/>
                  </a:lnTo>
                  <a:cubicBezTo>
                    <a:pt x="3526557" y="70706"/>
                    <a:pt x="3687457" y="10596"/>
                    <a:pt x="3795309" y="1220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2F3AC84B-FCB2-8843-BEF4-AFBFD96C35AE}"/>
                </a:ext>
              </a:extLst>
            </p:cNvPr>
            <p:cNvSpPr txBox="1"/>
            <p:nvPr/>
          </p:nvSpPr>
          <p:spPr>
            <a:xfrm>
              <a:off x="3818872" y="515394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A92CF689-01BF-4BE7-F38B-A0F460A98F11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A9583A2E-64F5-2675-0E28-3A53711913F0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38631137-28CE-DDFF-2F0B-50DB1E20BDD8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5C92E71E-BEBD-EFDF-FEA2-A6D6DE9EAC07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76BEACED-8422-633A-DEF8-76013F8127EF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42CBC2E0-C52E-86F2-E98A-15770E8F81D6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C5EFC269-B4A0-385A-53B5-650C601EEB31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55E72623-31B8-68BC-8263-CAA5EF0A6DB0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765BA261-F927-1391-2F44-DE275B696837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6135004D-F385-08FD-6BC6-DC797DF472B2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66A6E481-BE8A-9D9A-1BF3-2C2DCE9E33DC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A5BAB51E-D80E-9D54-2FCF-23AA1C4C011D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158057A3-3EE3-4A46-E743-B5AA10F5AEAC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71BF5D01-8247-DFCE-3130-35B96B5C09A1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378825BE-CE46-15BE-3E86-74B8ACC56C19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0DEF4BE2-6E1E-3DCC-DED3-5F4C9B11AE83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E837402E-C47E-FD27-7EF8-2D34A76A8519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EDCA530D-9BBD-FDD8-18B5-107A4F3BAA35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F26C3C6A-BB95-96C5-1D07-80209EE28485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C23F1848-70FF-77E5-57CD-85D27F904C1C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179AE2B6-A30D-0D13-0E38-101B11656C42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B8697FD9-D2A3-82B5-1E3C-FE9F6BA7DAD5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73D6E277-A2CF-DDEE-889C-596D21DA7AA2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AA2B21F7-525B-AAF9-E7FB-FDCACE228478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65502666-A28B-6EA9-2665-0C27DD701AD3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FA18555F-C087-C99B-1221-0D14FCE5375D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79972573-097B-8720-82A7-2C2D6B150E99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F3339781-6F3D-1BC7-3A80-6C02679148B8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F4331FFA-6832-332B-CE95-E9D176F89164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4226B308-53D2-5F1D-BD14-3DC1CFF65A57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8848C290-2E44-A307-286C-F6D107D61E36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C62D7DB2-4DE0-9F58-EC07-31A83E601EF1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46A34BD5-1F9C-136B-5BB9-47D01609EE95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D39A4C1F-E2E8-E047-6C2A-6336CA0929F1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D3F40B5E-C65D-C688-E358-032877999592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4A0E4FC1-B417-A53A-30A9-F656430C9C41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34A38E48-8F77-3921-B0DB-893AA4E1FB92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B4DF5783-5DC0-ADF6-D6DD-94F64E39CAEE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A103EC7A-1321-A020-B64E-B430B58CC59E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77461FBA-2B63-2247-8CC3-EED3B3E59C8C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63FE3228-B416-FCFC-20E4-B085F13A506F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D4BB7054-0963-C297-8947-2561CB88D2E4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21F9A538-2699-4BDE-AB06-F54373412F8C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AC37EE65-B6B4-5629-D9C3-3C8AFED92B95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72157F19-3443-6838-8182-F8BD57C54F81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21EF4AE2-0A39-932F-EDE5-8C0EEC2DE44A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9ED11321-225A-561F-E658-16A6066E90C6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172BA2A0-C43B-334B-4B39-72F0FD868199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31B60FC7-1B1D-9F36-1C85-9FFD22FAA47D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872F72AF-73D0-9DCF-CAF6-497C859C947E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87B0CE65-952A-5DA4-EE1E-6DF042453D4C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016" name="直線矢印コネクタ 2015">
              <a:extLst>
                <a:ext uri="{FF2B5EF4-FFF2-40B4-BE49-F238E27FC236}">
                  <a16:creationId xmlns:a16="http://schemas.microsoft.com/office/drawing/2014/main" id="{E78B607C-5C28-6AB4-0478-23D4B0D55B50}"/>
                </a:ext>
              </a:extLst>
            </p:cNvPr>
            <p:cNvCxnSpPr>
              <a:cxnSpLocks/>
              <a:endCxn id="1704" idx="52"/>
            </p:cNvCxnSpPr>
            <p:nvPr/>
          </p:nvCxnSpPr>
          <p:spPr>
            <a:xfrm>
              <a:off x="4678680" y="4290060"/>
              <a:ext cx="963507" cy="1246623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6" name="グループ化 1615">
            <a:extLst>
              <a:ext uri="{FF2B5EF4-FFF2-40B4-BE49-F238E27FC236}">
                <a16:creationId xmlns:a16="http://schemas.microsoft.com/office/drawing/2014/main" id="{CD6145DC-CB25-13B2-B168-EAD01103A223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1608" name="楕円 1607">
              <a:extLst>
                <a:ext uri="{FF2B5EF4-FFF2-40B4-BE49-F238E27FC236}">
                  <a16:creationId xmlns:a16="http://schemas.microsoft.com/office/drawing/2014/main" id="{5A441A53-878F-CEE9-A103-1DC9DC58D1D8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5" name="フリーフォーム: 図形 1934">
              <a:extLst>
                <a:ext uri="{FF2B5EF4-FFF2-40B4-BE49-F238E27FC236}">
                  <a16:creationId xmlns:a16="http://schemas.microsoft.com/office/drawing/2014/main" id="{ECD8B7B1-AAEA-9731-2723-D35DEF475B58}"/>
                </a:ext>
              </a:extLst>
            </p:cNvPr>
            <p:cNvSpPr/>
            <p:nvPr/>
          </p:nvSpPr>
          <p:spPr>
            <a:xfrm>
              <a:off x="3709968" y="990799"/>
              <a:ext cx="1655538" cy="1031469"/>
            </a:xfrm>
            <a:custGeom>
              <a:avLst/>
              <a:gdLst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515857 w 5708210"/>
                <a:gd name="connsiteY16" fmla="*/ 3888844 h 4498804"/>
                <a:gd name="connsiteX17" fmla="*/ 5511457 w 5708210"/>
                <a:gd name="connsiteY17" fmla="*/ 3866900 h 4498804"/>
                <a:gd name="connsiteX18" fmla="*/ 5490833 w 5708210"/>
                <a:gd name="connsiteY18" fmla="*/ 3844100 h 4498804"/>
                <a:gd name="connsiteX19" fmla="*/ 5379009 w 5708210"/>
                <a:gd name="connsiteY19" fmla="*/ 3906876 h 4498804"/>
                <a:gd name="connsiteX20" fmla="*/ 5343881 w 5708210"/>
                <a:gd name="connsiteY20" fmla="*/ 3936644 h 4498804"/>
                <a:gd name="connsiteX21" fmla="*/ 5373385 w 5708210"/>
                <a:gd name="connsiteY21" fmla="*/ 3931456 h 4498804"/>
                <a:gd name="connsiteX22" fmla="*/ 5264737 w 5708210"/>
                <a:gd name="connsiteY22" fmla="*/ 4025336 h 4498804"/>
                <a:gd name="connsiteX23" fmla="*/ 5196737 w 5708210"/>
                <a:gd name="connsiteY23" fmla="*/ 4073108 h 4498804"/>
                <a:gd name="connsiteX24" fmla="*/ 5170473 w 5708210"/>
                <a:gd name="connsiteY24" fmla="*/ 4100496 h 4498804"/>
                <a:gd name="connsiteX25" fmla="*/ 5074529 w 5708210"/>
                <a:gd name="connsiteY25" fmla="*/ 4226596 h 4498804"/>
                <a:gd name="connsiteX26" fmla="*/ 5060581 w 5708210"/>
                <a:gd name="connsiteY26" fmla="*/ 4247616 h 4498804"/>
                <a:gd name="connsiteX27" fmla="*/ 5029961 w 5708210"/>
                <a:gd name="connsiteY27" fmla="*/ 4241172 h 4498804"/>
                <a:gd name="connsiteX28" fmla="*/ 4906633 w 5708210"/>
                <a:gd name="connsiteY28" fmla="*/ 4196524 h 4498804"/>
                <a:gd name="connsiteX29" fmla="*/ 4322433 w 5708210"/>
                <a:gd name="connsiteY29" fmla="*/ 3993324 h 4498804"/>
                <a:gd name="connsiteX30" fmla="*/ 4373233 w 5708210"/>
                <a:gd name="connsiteY30" fmla="*/ 4234624 h 4498804"/>
                <a:gd name="connsiteX31" fmla="*/ 4055733 w 5708210"/>
                <a:gd name="connsiteY31" fmla="*/ 4488624 h 4498804"/>
                <a:gd name="connsiteX32" fmla="*/ 3423189 w 5708210"/>
                <a:gd name="connsiteY32" fmla="*/ 3906954 h 4498804"/>
                <a:gd name="connsiteX33" fmla="*/ 3404121 w 5708210"/>
                <a:gd name="connsiteY33" fmla="*/ 3897828 h 4498804"/>
                <a:gd name="connsiteX34" fmla="*/ 3408157 w 5708210"/>
                <a:gd name="connsiteY34" fmla="*/ 3862976 h 4498804"/>
                <a:gd name="connsiteX35" fmla="*/ 3344533 w 5708210"/>
                <a:gd name="connsiteY35" fmla="*/ 3599624 h 4498804"/>
                <a:gd name="connsiteX36" fmla="*/ 2430133 w 5708210"/>
                <a:gd name="connsiteY36" fmla="*/ 3117024 h 4498804"/>
                <a:gd name="connsiteX37" fmla="*/ 2049133 w 5708210"/>
                <a:gd name="connsiteY37" fmla="*/ 3282124 h 4498804"/>
                <a:gd name="connsiteX38" fmla="*/ 1147433 w 5708210"/>
                <a:gd name="connsiteY38" fmla="*/ 3688524 h 4498804"/>
                <a:gd name="connsiteX39" fmla="*/ 655617 w 5708210"/>
                <a:gd name="connsiteY39" fmla="*/ 3973592 h 4498804"/>
                <a:gd name="connsiteX40" fmla="*/ 644605 w 5708210"/>
                <a:gd name="connsiteY40" fmla="*/ 3982236 h 4498804"/>
                <a:gd name="connsiteX41" fmla="*/ 619729 w 5708210"/>
                <a:gd name="connsiteY41" fmla="*/ 3973744 h 4498804"/>
                <a:gd name="connsiteX42" fmla="*/ 274209 w 5708210"/>
                <a:gd name="connsiteY42" fmla="*/ 3871544 h 4498804"/>
                <a:gd name="connsiteX43" fmla="*/ 220953 w 5708210"/>
                <a:gd name="connsiteY43" fmla="*/ 3828722 h 4498804"/>
                <a:gd name="connsiteX44" fmla="*/ 231205 w 5708210"/>
                <a:gd name="connsiteY44" fmla="*/ 3794852 h 4498804"/>
                <a:gd name="connsiteX45" fmla="*/ 291089 w 5708210"/>
                <a:gd name="connsiteY45" fmla="*/ 3009980 h 4498804"/>
                <a:gd name="connsiteX46" fmla="*/ 805 w 5708210"/>
                <a:gd name="connsiteY46" fmla="*/ 2821296 h 4498804"/>
                <a:gd name="connsiteX47" fmla="*/ 204005 w 5708210"/>
                <a:gd name="connsiteY47" fmla="*/ 2371352 h 4498804"/>
                <a:gd name="connsiteX48" fmla="*/ 189489 w 5708210"/>
                <a:gd name="connsiteY48" fmla="*/ 1979468 h 4498804"/>
                <a:gd name="connsiteX49" fmla="*/ 1278061 w 5708210"/>
                <a:gd name="connsiteY49" fmla="*/ 1747238 h 4498804"/>
                <a:gd name="connsiteX50" fmla="*/ 1263545 w 5708210"/>
                <a:gd name="connsiteY50" fmla="*/ 1166668 h 4498804"/>
                <a:gd name="connsiteX51" fmla="*/ 1529341 w 5708210"/>
                <a:gd name="connsiteY51" fmla="*/ 824674 h 4498804"/>
                <a:gd name="connsiteX52" fmla="*/ 1604197 w 5708210"/>
                <a:gd name="connsiteY52" fmla="*/ 743654 h 4498804"/>
                <a:gd name="connsiteX53" fmla="*/ 1671477 w 5708210"/>
                <a:gd name="connsiteY53" fmla="*/ 724298 h 4498804"/>
                <a:gd name="connsiteX54" fmla="*/ 2417433 w 5708210"/>
                <a:gd name="connsiteY54" fmla="*/ 564324 h 4498804"/>
                <a:gd name="connsiteX55" fmla="*/ 2925433 w 5708210"/>
                <a:gd name="connsiteY55" fmla="*/ 831024 h 4498804"/>
                <a:gd name="connsiteX56" fmla="*/ 3522333 w 5708210"/>
                <a:gd name="connsiteY56" fmla="*/ 627824 h 4498804"/>
                <a:gd name="connsiteX57" fmla="*/ 3370925 w 5708210"/>
                <a:gd name="connsiteY57" fmla="*/ 113176 h 4498804"/>
                <a:gd name="connsiteX58" fmla="*/ 3361089 w 5708210"/>
                <a:gd name="connsiteY58" fmla="*/ 63210 h 4498804"/>
                <a:gd name="connsiteX59" fmla="*/ 3377697 w 5708210"/>
                <a:gd name="connsiteY59" fmla="*/ 64868 h 4498804"/>
                <a:gd name="connsiteX60" fmla="*/ 3795309 w 5708210"/>
                <a:gd name="connsiteY60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511457 w 5708210"/>
                <a:gd name="connsiteY16" fmla="*/ 3866900 h 4498804"/>
                <a:gd name="connsiteX17" fmla="*/ 5490833 w 5708210"/>
                <a:gd name="connsiteY17" fmla="*/ 3844100 h 4498804"/>
                <a:gd name="connsiteX18" fmla="*/ 5379009 w 5708210"/>
                <a:gd name="connsiteY18" fmla="*/ 3906876 h 4498804"/>
                <a:gd name="connsiteX19" fmla="*/ 5343881 w 5708210"/>
                <a:gd name="connsiteY19" fmla="*/ 3936644 h 4498804"/>
                <a:gd name="connsiteX20" fmla="*/ 5373385 w 5708210"/>
                <a:gd name="connsiteY20" fmla="*/ 3931456 h 4498804"/>
                <a:gd name="connsiteX21" fmla="*/ 5264737 w 5708210"/>
                <a:gd name="connsiteY21" fmla="*/ 4025336 h 4498804"/>
                <a:gd name="connsiteX22" fmla="*/ 5196737 w 5708210"/>
                <a:gd name="connsiteY22" fmla="*/ 4073108 h 4498804"/>
                <a:gd name="connsiteX23" fmla="*/ 5170473 w 5708210"/>
                <a:gd name="connsiteY23" fmla="*/ 4100496 h 4498804"/>
                <a:gd name="connsiteX24" fmla="*/ 5074529 w 5708210"/>
                <a:gd name="connsiteY24" fmla="*/ 4226596 h 4498804"/>
                <a:gd name="connsiteX25" fmla="*/ 5060581 w 5708210"/>
                <a:gd name="connsiteY25" fmla="*/ 4247616 h 4498804"/>
                <a:gd name="connsiteX26" fmla="*/ 5029961 w 5708210"/>
                <a:gd name="connsiteY26" fmla="*/ 4241172 h 4498804"/>
                <a:gd name="connsiteX27" fmla="*/ 4906633 w 5708210"/>
                <a:gd name="connsiteY27" fmla="*/ 4196524 h 4498804"/>
                <a:gd name="connsiteX28" fmla="*/ 4322433 w 5708210"/>
                <a:gd name="connsiteY28" fmla="*/ 3993324 h 4498804"/>
                <a:gd name="connsiteX29" fmla="*/ 4373233 w 5708210"/>
                <a:gd name="connsiteY29" fmla="*/ 4234624 h 4498804"/>
                <a:gd name="connsiteX30" fmla="*/ 4055733 w 5708210"/>
                <a:gd name="connsiteY30" fmla="*/ 4488624 h 4498804"/>
                <a:gd name="connsiteX31" fmla="*/ 3423189 w 5708210"/>
                <a:gd name="connsiteY31" fmla="*/ 3906954 h 4498804"/>
                <a:gd name="connsiteX32" fmla="*/ 3404121 w 5708210"/>
                <a:gd name="connsiteY32" fmla="*/ 3897828 h 4498804"/>
                <a:gd name="connsiteX33" fmla="*/ 3408157 w 5708210"/>
                <a:gd name="connsiteY33" fmla="*/ 3862976 h 4498804"/>
                <a:gd name="connsiteX34" fmla="*/ 3344533 w 5708210"/>
                <a:gd name="connsiteY34" fmla="*/ 3599624 h 4498804"/>
                <a:gd name="connsiteX35" fmla="*/ 2430133 w 5708210"/>
                <a:gd name="connsiteY35" fmla="*/ 3117024 h 4498804"/>
                <a:gd name="connsiteX36" fmla="*/ 2049133 w 5708210"/>
                <a:gd name="connsiteY36" fmla="*/ 3282124 h 4498804"/>
                <a:gd name="connsiteX37" fmla="*/ 1147433 w 5708210"/>
                <a:gd name="connsiteY37" fmla="*/ 3688524 h 4498804"/>
                <a:gd name="connsiteX38" fmla="*/ 655617 w 5708210"/>
                <a:gd name="connsiteY38" fmla="*/ 3973592 h 4498804"/>
                <a:gd name="connsiteX39" fmla="*/ 644605 w 5708210"/>
                <a:gd name="connsiteY39" fmla="*/ 3982236 h 4498804"/>
                <a:gd name="connsiteX40" fmla="*/ 619729 w 5708210"/>
                <a:gd name="connsiteY40" fmla="*/ 3973744 h 4498804"/>
                <a:gd name="connsiteX41" fmla="*/ 274209 w 5708210"/>
                <a:gd name="connsiteY41" fmla="*/ 3871544 h 4498804"/>
                <a:gd name="connsiteX42" fmla="*/ 220953 w 5708210"/>
                <a:gd name="connsiteY42" fmla="*/ 3828722 h 4498804"/>
                <a:gd name="connsiteX43" fmla="*/ 231205 w 5708210"/>
                <a:gd name="connsiteY43" fmla="*/ 3794852 h 4498804"/>
                <a:gd name="connsiteX44" fmla="*/ 291089 w 5708210"/>
                <a:gd name="connsiteY44" fmla="*/ 3009980 h 4498804"/>
                <a:gd name="connsiteX45" fmla="*/ 805 w 5708210"/>
                <a:gd name="connsiteY45" fmla="*/ 2821296 h 4498804"/>
                <a:gd name="connsiteX46" fmla="*/ 204005 w 5708210"/>
                <a:gd name="connsiteY46" fmla="*/ 2371352 h 4498804"/>
                <a:gd name="connsiteX47" fmla="*/ 189489 w 5708210"/>
                <a:gd name="connsiteY47" fmla="*/ 1979468 h 4498804"/>
                <a:gd name="connsiteX48" fmla="*/ 1278061 w 5708210"/>
                <a:gd name="connsiteY48" fmla="*/ 1747238 h 4498804"/>
                <a:gd name="connsiteX49" fmla="*/ 1263545 w 5708210"/>
                <a:gd name="connsiteY49" fmla="*/ 1166668 h 4498804"/>
                <a:gd name="connsiteX50" fmla="*/ 1529341 w 5708210"/>
                <a:gd name="connsiteY50" fmla="*/ 824674 h 4498804"/>
                <a:gd name="connsiteX51" fmla="*/ 1604197 w 5708210"/>
                <a:gd name="connsiteY51" fmla="*/ 743654 h 4498804"/>
                <a:gd name="connsiteX52" fmla="*/ 1671477 w 5708210"/>
                <a:gd name="connsiteY52" fmla="*/ 724298 h 4498804"/>
                <a:gd name="connsiteX53" fmla="*/ 2417433 w 5708210"/>
                <a:gd name="connsiteY53" fmla="*/ 564324 h 4498804"/>
                <a:gd name="connsiteX54" fmla="*/ 2925433 w 5708210"/>
                <a:gd name="connsiteY54" fmla="*/ 831024 h 4498804"/>
                <a:gd name="connsiteX55" fmla="*/ 3522333 w 5708210"/>
                <a:gd name="connsiteY55" fmla="*/ 627824 h 4498804"/>
                <a:gd name="connsiteX56" fmla="*/ 3370925 w 5708210"/>
                <a:gd name="connsiteY56" fmla="*/ 113176 h 4498804"/>
                <a:gd name="connsiteX57" fmla="*/ 3361089 w 5708210"/>
                <a:gd name="connsiteY57" fmla="*/ 63210 h 4498804"/>
                <a:gd name="connsiteX58" fmla="*/ 3377697 w 5708210"/>
                <a:gd name="connsiteY58" fmla="*/ 64868 h 4498804"/>
                <a:gd name="connsiteX59" fmla="*/ 3795309 w 5708210"/>
                <a:gd name="connsiteY59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490833 w 5708210"/>
                <a:gd name="connsiteY16" fmla="*/ 3844100 h 4498804"/>
                <a:gd name="connsiteX17" fmla="*/ 5379009 w 5708210"/>
                <a:gd name="connsiteY17" fmla="*/ 3906876 h 4498804"/>
                <a:gd name="connsiteX18" fmla="*/ 5343881 w 5708210"/>
                <a:gd name="connsiteY18" fmla="*/ 3936644 h 4498804"/>
                <a:gd name="connsiteX19" fmla="*/ 5373385 w 5708210"/>
                <a:gd name="connsiteY19" fmla="*/ 3931456 h 4498804"/>
                <a:gd name="connsiteX20" fmla="*/ 5264737 w 5708210"/>
                <a:gd name="connsiteY20" fmla="*/ 4025336 h 4498804"/>
                <a:gd name="connsiteX21" fmla="*/ 5196737 w 5708210"/>
                <a:gd name="connsiteY21" fmla="*/ 4073108 h 4498804"/>
                <a:gd name="connsiteX22" fmla="*/ 5170473 w 5708210"/>
                <a:gd name="connsiteY22" fmla="*/ 4100496 h 4498804"/>
                <a:gd name="connsiteX23" fmla="*/ 5074529 w 5708210"/>
                <a:gd name="connsiteY23" fmla="*/ 4226596 h 4498804"/>
                <a:gd name="connsiteX24" fmla="*/ 5060581 w 5708210"/>
                <a:gd name="connsiteY24" fmla="*/ 4247616 h 4498804"/>
                <a:gd name="connsiteX25" fmla="*/ 5029961 w 5708210"/>
                <a:gd name="connsiteY25" fmla="*/ 4241172 h 4498804"/>
                <a:gd name="connsiteX26" fmla="*/ 4906633 w 5708210"/>
                <a:gd name="connsiteY26" fmla="*/ 4196524 h 4498804"/>
                <a:gd name="connsiteX27" fmla="*/ 4322433 w 5708210"/>
                <a:gd name="connsiteY27" fmla="*/ 3993324 h 4498804"/>
                <a:gd name="connsiteX28" fmla="*/ 4373233 w 5708210"/>
                <a:gd name="connsiteY28" fmla="*/ 4234624 h 4498804"/>
                <a:gd name="connsiteX29" fmla="*/ 4055733 w 5708210"/>
                <a:gd name="connsiteY29" fmla="*/ 4488624 h 4498804"/>
                <a:gd name="connsiteX30" fmla="*/ 3423189 w 5708210"/>
                <a:gd name="connsiteY30" fmla="*/ 3906954 h 4498804"/>
                <a:gd name="connsiteX31" fmla="*/ 3404121 w 5708210"/>
                <a:gd name="connsiteY31" fmla="*/ 3897828 h 4498804"/>
                <a:gd name="connsiteX32" fmla="*/ 3408157 w 5708210"/>
                <a:gd name="connsiteY32" fmla="*/ 3862976 h 4498804"/>
                <a:gd name="connsiteX33" fmla="*/ 3344533 w 5708210"/>
                <a:gd name="connsiteY33" fmla="*/ 3599624 h 4498804"/>
                <a:gd name="connsiteX34" fmla="*/ 2430133 w 5708210"/>
                <a:gd name="connsiteY34" fmla="*/ 3117024 h 4498804"/>
                <a:gd name="connsiteX35" fmla="*/ 2049133 w 5708210"/>
                <a:gd name="connsiteY35" fmla="*/ 3282124 h 4498804"/>
                <a:gd name="connsiteX36" fmla="*/ 1147433 w 5708210"/>
                <a:gd name="connsiteY36" fmla="*/ 3688524 h 4498804"/>
                <a:gd name="connsiteX37" fmla="*/ 655617 w 5708210"/>
                <a:gd name="connsiteY37" fmla="*/ 3973592 h 4498804"/>
                <a:gd name="connsiteX38" fmla="*/ 644605 w 5708210"/>
                <a:gd name="connsiteY38" fmla="*/ 3982236 h 4498804"/>
                <a:gd name="connsiteX39" fmla="*/ 619729 w 5708210"/>
                <a:gd name="connsiteY39" fmla="*/ 3973744 h 4498804"/>
                <a:gd name="connsiteX40" fmla="*/ 274209 w 5708210"/>
                <a:gd name="connsiteY40" fmla="*/ 3871544 h 4498804"/>
                <a:gd name="connsiteX41" fmla="*/ 220953 w 5708210"/>
                <a:gd name="connsiteY41" fmla="*/ 3828722 h 4498804"/>
                <a:gd name="connsiteX42" fmla="*/ 231205 w 5708210"/>
                <a:gd name="connsiteY42" fmla="*/ 3794852 h 4498804"/>
                <a:gd name="connsiteX43" fmla="*/ 291089 w 5708210"/>
                <a:gd name="connsiteY43" fmla="*/ 3009980 h 4498804"/>
                <a:gd name="connsiteX44" fmla="*/ 805 w 5708210"/>
                <a:gd name="connsiteY44" fmla="*/ 2821296 h 4498804"/>
                <a:gd name="connsiteX45" fmla="*/ 204005 w 5708210"/>
                <a:gd name="connsiteY45" fmla="*/ 2371352 h 4498804"/>
                <a:gd name="connsiteX46" fmla="*/ 189489 w 5708210"/>
                <a:gd name="connsiteY46" fmla="*/ 1979468 h 4498804"/>
                <a:gd name="connsiteX47" fmla="*/ 1278061 w 5708210"/>
                <a:gd name="connsiteY47" fmla="*/ 1747238 h 4498804"/>
                <a:gd name="connsiteX48" fmla="*/ 1263545 w 5708210"/>
                <a:gd name="connsiteY48" fmla="*/ 1166668 h 4498804"/>
                <a:gd name="connsiteX49" fmla="*/ 1529341 w 5708210"/>
                <a:gd name="connsiteY49" fmla="*/ 824674 h 4498804"/>
                <a:gd name="connsiteX50" fmla="*/ 1604197 w 5708210"/>
                <a:gd name="connsiteY50" fmla="*/ 743654 h 4498804"/>
                <a:gd name="connsiteX51" fmla="*/ 1671477 w 5708210"/>
                <a:gd name="connsiteY51" fmla="*/ 724298 h 4498804"/>
                <a:gd name="connsiteX52" fmla="*/ 2417433 w 5708210"/>
                <a:gd name="connsiteY52" fmla="*/ 564324 h 4498804"/>
                <a:gd name="connsiteX53" fmla="*/ 2925433 w 5708210"/>
                <a:gd name="connsiteY53" fmla="*/ 831024 h 4498804"/>
                <a:gd name="connsiteX54" fmla="*/ 3522333 w 5708210"/>
                <a:gd name="connsiteY54" fmla="*/ 627824 h 4498804"/>
                <a:gd name="connsiteX55" fmla="*/ 3370925 w 5708210"/>
                <a:gd name="connsiteY55" fmla="*/ 113176 h 4498804"/>
                <a:gd name="connsiteX56" fmla="*/ 3361089 w 5708210"/>
                <a:gd name="connsiteY56" fmla="*/ 63210 h 4498804"/>
                <a:gd name="connsiteX57" fmla="*/ 3377697 w 5708210"/>
                <a:gd name="connsiteY57" fmla="*/ 64868 h 4498804"/>
                <a:gd name="connsiteX58" fmla="*/ 3795309 w 5708210"/>
                <a:gd name="connsiteY58" fmla="*/ 1220 h 4498804"/>
                <a:gd name="connsiteX0" fmla="*/ 3795309 w 5708210"/>
                <a:gd name="connsiteY0" fmla="*/ 1220 h 4498804"/>
                <a:gd name="connsiteX1" fmla="*/ 3865233 w 5708210"/>
                <a:gd name="connsiteY1" fmla="*/ 5524 h 4498804"/>
                <a:gd name="connsiteX2" fmla="*/ 4017633 w 5708210"/>
                <a:gd name="connsiteY2" fmla="*/ 170624 h 4498804"/>
                <a:gd name="connsiteX3" fmla="*/ 4347833 w 5708210"/>
                <a:gd name="connsiteY3" fmla="*/ 145224 h 4498804"/>
                <a:gd name="connsiteX4" fmla="*/ 4627233 w 5708210"/>
                <a:gd name="connsiteY4" fmla="*/ 259524 h 4498804"/>
                <a:gd name="connsiteX5" fmla="*/ 4639933 w 5708210"/>
                <a:gd name="connsiteY5" fmla="*/ 551624 h 4498804"/>
                <a:gd name="connsiteX6" fmla="*/ 5147933 w 5708210"/>
                <a:gd name="connsiteY6" fmla="*/ 640524 h 4498804"/>
                <a:gd name="connsiteX7" fmla="*/ 5300333 w 5708210"/>
                <a:gd name="connsiteY7" fmla="*/ 221424 h 4498804"/>
                <a:gd name="connsiteX8" fmla="*/ 5397405 w 5708210"/>
                <a:gd name="connsiteY8" fmla="*/ 218112 h 4498804"/>
                <a:gd name="connsiteX9" fmla="*/ 5438685 w 5708210"/>
                <a:gd name="connsiteY9" fmla="*/ 225208 h 4498804"/>
                <a:gd name="connsiteX10" fmla="*/ 5462533 w 5708210"/>
                <a:gd name="connsiteY10" fmla="*/ 323608 h 4498804"/>
                <a:gd name="connsiteX11" fmla="*/ 5500569 w 5708210"/>
                <a:gd name="connsiteY11" fmla="*/ 489344 h 4498804"/>
                <a:gd name="connsiteX12" fmla="*/ 5504633 w 5708210"/>
                <a:gd name="connsiteY12" fmla="*/ 519244 h 4498804"/>
                <a:gd name="connsiteX13" fmla="*/ 5569201 w 5708210"/>
                <a:gd name="connsiteY13" fmla="*/ 664916 h 4498804"/>
                <a:gd name="connsiteX14" fmla="*/ 5509881 w 5708210"/>
                <a:gd name="connsiteY14" fmla="*/ 3739324 h 4498804"/>
                <a:gd name="connsiteX15" fmla="*/ 5513577 w 5708210"/>
                <a:gd name="connsiteY15" fmla="*/ 3837544 h 4498804"/>
                <a:gd name="connsiteX16" fmla="*/ 5490833 w 5708210"/>
                <a:gd name="connsiteY16" fmla="*/ 3844100 h 4498804"/>
                <a:gd name="connsiteX17" fmla="*/ 5379009 w 5708210"/>
                <a:gd name="connsiteY17" fmla="*/ 3906876 h 4498804"/>
                <a:gd name="connsiteX18" fmla="*/ 5373385 w 5708210"/>
                <a:gd name="connsiteY18" fmla="*/ 3931456 h 4498804"/>
                <a:gd name="connsiteX19" fmla="*/ 5264737 w 5708210"/>
                <a:gd name="connsiteY19" fmla="*/ 4025336 h 4498804"/>
                <a:gd name="connsiteX20" fmla="*/ 5196737 w 5708210"/>
                <a:gd name="connsiteY20" fmla="*/ 4073108 h 4498804"/>
                <a:gd name="connsiteX21" fmla="*/ 5170473 w 5708210"/>
                <a:gd name="connsiteY21" fmla="*/ 4100496 h 4498804"/>
                <a:gd name="connsiteX22" fmla="*/ 5074529 w 5708210"/>
                <a:gd name="connsiteY22" fmla="*/ 4226596 h 4498804"/>
                <a:gd name="connsiteX23" fmla="*/ 5060581 w 5708210"/>
                <a:gd name="connsiteY23" fmla="*/ 4247616 h 4498804"/>
                <a:gd name="connsiteX24" fmla="*/ 5029961 w 5708210"/>
                <a:gd name="connsiteY24" fmla="*/ 4241172 h 4498804"/>
                <a:gd name="connsiteX25" fmla="*/ 4906633 w 5708210"/>
                <a:gd name="connsiteY25" fmla="*/ 4196524 h 4498804"/>
                <a:gd name="connsiteX26" fmla="*/ 4322433 w 5708210"/>
                <a:gd name="connsiteY26" fmla="*/ 3993324 h 4498804"/>
                <a:gd name="connsiteX27" fmla="*/ 4373233 w 5708210"/>
                <a:gd name="connsiteY27" fmla="*/ 4234624 h 4498804"/>
                <a:gd name="connsiteX28" fmla="*/ 4055733 w 5708210"/>
                <a:gd name="connsiteY28" fmla="*/ 4488624 h 4498804"/>
                <a:gd name="connsiteX29" fmla="*/ 3423189 w 5708210"/>
                <a:gd name="connsiteY29" fmla="*/ 3906954 h 4498804"/>
                <a:gd name="connsiteX30" fmla="*/ 3404121 w 5708210"/>
                <a:gd name="connsiteY30" fmla="*/ 3897828 h 4498804"/>
                <a:gd name="connsiteX31" fmla="*/ 3408157 w 5708210"/>
                <a:gd name="connsiteY31" fmla="*/ 3862976 h 4498804"/>
                <a:gd name="connsiteX32" fmla="*/ 3344533 w 5708210"/>
                <a:gd name="connsiteY32" fmla="*/ 3599624 h 4498804"/>
                <a:gd name="connsiteX33" fmla="*/ 2430133 w 5708210"/>
                <a:gd name="connsiteY33" fmla="*/ 3117024 h 4498804"/>
                <a:gd name="connsiteX34" fmla="*/ 2049133 w 5708210"/>
                <a:gd name="connsiteY34" fmla="*/ 3282124 h 4498804"/>
                <a:gd name="connsiteX35" fmla="*/ 1147433 w 5708210"/>
                <a:gd name="connsiteY35" fmla="*/ 3688524 h 4498804"/>
                <a:gd name="connsiteX36" fmla="*/ 655617 w 5708210"/>
                <a:gd name="connsiteY36" fmla="*/ 3973592 h 4498804"/>
                <a:gd name="connsiteX37" fmla="*/ 644605 w 5708210"/>
                <a:gd name="connsiteY37" fmla="*/ 3982236 h 4498804"/>
                <a:gd name="connsiteX38" fmla="*/ 619729 w 5708210"/>
                <a:gd name="connsiteY38" fmla="*/ 3973744 h 4498804"/>
                <a:gd name="connsiteX39" fmla="*/ 274209 w 5708210"/>
                <a:gd name="connsiteY39" fmla="*/ 3871544 h 4498804"/>
                <a:gd name="connsiteX40" fmla="*/ 220953 w 5708210"/>
                <a:gd name="connsiteY40" fmla="*/ 3828722 h 4498804"/>
                <a:gd name="connsiteX41" fmla="*/ 231205 w 5708210"/>
                <a:gd name="connsiteY41" fmla="*/ 3794852 h 4498804"/>
                <a:gd name="connsiteX42" fmla="*/ 291089 w 5708210"/>
                <a:gd name="connsiteY42" fmla="*/ 3009980 h 4498804"/>
                <a:gd name="connsiteX43" fmla="*/ 805 w 5708210"/>
                <a:gd name="connsiteY43" fmla="*/ 2821296 h 4498804"/>
                <a:gd name="connsiteX44" fmla="*/ 204005 w 5708210"/>
                <a:gd name="connsiteY44" fmla="*/ 2371352 h 4498804"/>
                <a:gd name="connsiteX45" fmla="*/ 189489 w 5708210"/>
                <a:gd name="connsiteY45" fmla="*/ 1979468 h 4498804"/>
                <a:gd name="connsiteX46" fmla="*/ 1278061 w 5708210"/>
                <a:gd name="connsiteY46" fmla="*/ 1747238 h 4498804"/>
                <a:gd name="connsiteX47" fmla="*/ 1263545 w 5708210"/>
                <a:gd name="connsiteY47" fmla="*/ 1166668 h 4498804"/>
                <a:gd name="connsiteX48" fmla="*/ 1529341 w 5708210"/>
                <a:gd name="connsiteY48" fmla="*/ 824674 h 4498804"/>
                <a:gd name="connsiteX49" fmla="*/ 1604197 w 5708210"/>
                <a:gd name="connsiteY49" fmla="*/ 743654 h 4498804"/>
                <a:gd name="connsiteX50" fmla="*/ 1671477 w 5708210"/>
                <a:gd name="connsiteY50" fmla="*/ 724298 h 4498804"/>
                <a:gd name="connsiteX51" fmla="*/ 2417433 w 5708210"/>
                <a:gd name="connsiteY51" fmla="*/ 564324 h 4498804"/>
                <a:gd name="connsiteX52" fmla="*/ 2925433 w 5708210"/>
                <a:gd name="connsiteY52" fmla="*/ 831024 h 4498804"/>
                <a:gd name="connsiteX53" fmla="*/ 3522333 w 5708210"/>
                <a:gd name="connsiteY53" fmla="*/ 627824 h 4498804"/>
                <a:gd name="connsiteX54" fmla="*/ 3370925 w 5708210"/>
                <a:gd name="connsiteY54" fmla="*/ 113176 h 4498804"/>
                <a:gd name="connsiteX55" fmla="*/ 3361089 w 5708210"/>
                <a:gd name="connsiteY55" fmla="*/ 63210 h 4498804"/>
                <a:gd name="connsiteX56" fmla="*/ 3377697 w 5708210"/>
                <a:gd name="connsiteY56" fmla="*/ 64868 h 4498804"/>
                <a:gd name="connsiteX57" fmla="*/ 3795309 w 5708210"/>
                <a:gd name="connsiteY57" fmla="*/ 1220 h 449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708210" h="4498804">
                  <a:moveTo>
                    <a:pt x="3795309" y="1220"/>
                  </a:moveTo>
                  <a:cubicBezTo>
                    <a:pt x="3822273" y="-1124"/>
                    <a:pt x="3845917" y="-296"/>
                    <a:pt x="3865233" y="5524"/>
                  </a:cubicBezTo>
                  <a:cubicBezTo>
                    <a:pt x="4019749" y="52092"/>
                    <a:pt x="3937201" y="147340"/>
                    <a:pt x="4017633" y="170624"/>
                  </a:cubicBezTo>
                  <a:cubicBezTo>
                    <a:pt x="4098065" y="193908"/>
                    <a:pt x="4246233" y="130408"/>
                    <a:pt x="4347833" y="145224"/>
                  </a:cubicBezTo>
                  <a:cubicBezTo>
                    <a:pt x="4449433" y="160040"/>
                    <a:pt x="4578549" y="191792"/>
                    <a:pt x="4627233" y="259524"/>
                  </a:cubicBezTo>
                  <a:cubicBezTo>
                    <a:pt x="4675917" y="327256"/>
                    <a:pt x="4553149" y="488124"/>
                    <a:pt x="4639933" y="551624"/>
                  </a:cubicBezTo>
                  <a:cubicBezTo>
                    <a:pt x="4726717" y="615124"/>
                    <a:pt x="5037865" y="695556"/>
                    <a:pt x="5147933" y="640524"/>
                  </a:cubicBezTo>
                  <a:cubicBezTo>
                    <a:pt x="5258001" y="585492"/>
                    <a:pt x="5073849" y="270108"/>
                    <a:pt x="5300333" y="221424"/>
                  </a:cubicBezTo>
                  <a:cubicBezTo>
                    <a:pt x="5328645" y="215338"/>
                    <a:pt x="5361189" y="214744"/>
                    <a:pt x="5397405" y="218112"/>
                  </a:cubicBezTo>
                  <a:lnTo>
                    <a:pt x="5438685" y="225208"/>
                  </a:lnTo>
                  <a:lnTo>
                    <a:pt x="5462533" y="323608"/>
                  </a:lnTo>
                  <a:cubicBezTo>
                    <a:pt x="5477969" y="386498"/>
                    <a:pt x="5491829" y="443040"/>
                    <a:pt x="5500569" y="489344"/>
                  </a:cubicBezTo>
                  <a:lnTo>
                    <a:pt x="5504633" y="519244"/>
                  </a:lnTo>
                  <a:lnTo>
                    <a:pt x="5569201" y="664916"/>
                  </a:lnTo>
                  <a:cubicBezTo>
                    <a:pt x="5921049" y="1635936"/>
                    <a:pt x="5491825" y="3221208"/>
                    <a:pt x="5509881" y="3739324"/>
                  </a:cubicBezTo>
                  <a:cubicBezTo>
                    <a:pt x="5511177" y="3776332"/>
                    <a:pt x="5512409" y="3808932"/>
                    <a:pt x="5513577" y="3837544"/>
                  </a:cubicBezTo>
                  <a:lnTo>
                    <a:pt x="5490833" y="3844100"/>
                  </a:lnTo>
                  <a:cubicBezTo>
                    <a:pt x="5453425" y="3884084"/>
                    <a:pt x="5530257" y="3781544"/>
                    <a:pt x="5379009" y="3906876"/>
                  </a:cubicBezTo>
                  <a:lnTo>
                    <a:pt x="5373385" y="3931456"/>
                  </a:lnTo>
                  <a:cubicBezTo>
                    <a:pt x="5421313" y="3927560"/>
                    <a:pt x="5354817" y="3966020"/>
                    <a:pt x="5264737" y="4025336"/>
                  </a:cubicBezTo>
                  <a:lnTo>
                    <a:pt x="5196737" y="4073108"/>
                  </a:lnTo>
                  <a:lnTo>
                    <a:pt x="5170473" y="4100496"/>
                  </a:lnTo>
                  <a:cubicBezTo>
                    <a:pt x="5138885" y="4137342"/>
                    <a:pt x="5107141" y="4179772"/>
                    <a:pt x="5074529" y="4226596"/>
                  </a:cubicBezTo>
                  <a:lnTo>
                    <a:pt x="5060581" y="4247616"/>
                  </a:lnTo>
                  <a:lnTo>
                    <a:pt x="5029961" y="4241172"/>
                  </a:lnTo>
                  <a:cubicBezTo>
                    <a:pt x="4994209" y="4233830"/>
                    <a:pt x="4955845" y="4224040"/>
                    <a:pt x="4906633" y="4196524"/>
                  </a:cubicBezTo>
                  <a:cubicBezTo>
                    <a:pt x="4709785" y="4086456"/>
                    <a:pt x="4411333" y="3986974"/>
                    <a:pt x="4322433" y="3993324"/>
                  </a:cubicBezTo>
                  <a:cubicBezTo>
                    <a:pt x="4233533" y="3999674"/>
                    <a:pt x="4417681" y="4152074"/>
                    <a:pt x="4373233" y="4234624"/>
                  </a:cubicBezTo>
                  <a:cubicBezTo>
                    <a:pt x="4328785" y="4317174"/>
                    <a:pt x="4231417" y="4550008"/>
                    <a:pt x="4055733" y="4488624"/>
                  </a:cubicBezTo>
                  <a:cubicBezTo>
                    <a:pt x="3902009" y="4434912"/>
                    <a:pt x="3665637" y="4042504"/>
                    <a:pt x="3423189" y="3906954"/>
                  </a:cubicBezTo>
                  <a:lnTo>
                    <a:pt x="3404121" y="3897828"/>
                  </a:lnTo>
                  <a:lnTo>
                    <a:pt x="3408157" y="3862976"/>
                  </a:lnTo>
                  <a:cubicBezTo>
                    <a:pt x="3414185" y="3766708"/>
                    <a:pt x="3401681" y="3674236"/>
                    <a:pt x="3344533" y="3599624"/>
                  </a:cubicBezTo>
                  <a:cubicBezTo>
                    <a:pt x="3192133" y="3400658"/>
                    <a:pt x="2646033" y="3169940"/>
                    <a:pt x="2430133" y="3117024"/>
                  </a:cubicBezTo>
                  <a:cubicBezTo>
                    <a:pt x="2214233" y="3064108"/>
                    <a:pt x="2049133" y="3282124"/>
                    <a:pt x="2049133" y="3282124"/>
                  </a:cubicBezTo>
                  <a:cubicBezTo>
                    <a:pt x="1835349" y="3377374"/>
                    <a:pt x="1420481" y="3534008"/>
                    <a:pt x="1147433" y="3688524"/>
                  </a:cubicBezTo>
                  <a:cubicBezTo>
                    <a:pt x="976777" y="3785096"/>
                    <a:pt x="806121" y="3865134"/>
                    <a:pt x="655617" y="3973592"/>
                  </a:cubicBezTo>
                  <a:lnTo>
                    <a:pt x="644605" y="3982236"/>
                  </a:lnTo>
                  <a:lnTo>
                    <a:pt x="619729" y="3973744"/>
                  </a:lnTo>
                  <a:cubicBezTo>
                    <a:pt x="526889" y="3948394"/>
                    <a:pt x="378217" y="3936462"/>
                    <a:pt x="274209" y="3871544"/>
                  </a:cubicBezTo>
                  <a:lnTo>
                    <a:pt x="220953" y="3828722"/>
                  </a:lnTo>
                  <a:lnTo>
                    <a:pt x="231205" y="3794852"/>
                  </a:lnTo>
                  <a:cubicBezTo>
                    <a:pt x="286301" y="3588322"/>
                    <a:pt x="316641" y="3155428"/>
                    <a:pt x="291089" y="3009980"/>
                  </a:cubicBezTo>
                  <a:cubicBezTo>
                    <a:pt x="259641" y="2830972"/>
                    <a:pt x="15317" y="2927732"/>
                    <a:pt x="805" y="2821296"/>
                  </a:cubicBezTo>
                  <a:cubicBezTo>
                    <a:pt x="-13711" y="2714856"/>
                    <a:pt x="172557" y="2511658"/>
                    <a:pt x="204005" y="2371352"/>
                  </a:cubicBezTo>
                  <a:cubicBezTo>
                    <a:pt x="235453" y="2231048"/>
                    <a:pt x="10481" y="2083486"/>
                    <a:pt x="189489" y="1979468"/>
                  </a:cubicBezTo>
                  <a:cubicBezTo>
                    <a:pt x="368501" y="1875448"/>
                    <a:pt x="1099053" y="1882704"/>
                    <a:pt x="1278061" y="1747238"/>
                  </a:cubicBezTo>
                  <a:cubicBezTo>
                    <a:pt x="1457073" y="1611772"/>
                    <a:pt x="1183721" y="1372286"/>
                    <a:pt x="1263545" y="1166668"/>
                  </a:cubicBezTo>
                  <a:cubicBezTo>
                    <a:pt x="1303461" y="1063858"/>
                    <a:pt x="1419577" y="941696"/>
                    <a:pt x="1529341" y="824674"/>
                  </a:cubicBezTo>
                  <a:lnTo>
                    <a:pt x="1604197" y="743654"/>
                  </a:lnTo>
                  <a:lnTo>
                    <a:pt x="1671477" y="724298"/>
                  </a:lnTo>
                  <a:cubicBezTo>
                    <a:pt x="1984465" y="633404"/>
                    <a:pt x="2259345" y="553080"/>
                    <a:pt x="2417433" y="564324"/>
                  </a:cubicBezTo>
                  <a:cubicBezTo>
                    <a:pt x="2923317" y="600308"/>
                    <a:pt x="2741281" y="820440"/>
                    <a:pt x="2925433" y="831024"/>
                  </a:cubicBezTo>
                  <a:cubicBezTo>
                    <a:pt x="3109585" y="841608"/>
                    <a:pt x="3450365" y="759056"/>
                    <a:pt x="3522333" y="627824"/>
                  </a:cubicBezTo>
                  <a:cubicBezTo>
                    <a:pt x="3585305" y="512996"/>
                    <a:pt x="3421393" y="284726"/>
                    <a:pt x="3370925" y="113176"/>
                  </a:cubicBezTo>
                  <a:lnTo>
                    <a:pt x="3361089" y="63210"/>
                  </a:lnTo>
                  <a:lnTo>
                    <a:pt x="3377697" y="64868"/>
                  </a:lnTo>
                  <a:cubicBezTo>
                    <a:pt x="3526557" y="70706"/>
                    <a:pt x="3687457" y="10596"/>
                    <a:pt x="3795309" y="122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E169CB8B-E3F6-A66A-B65D-EA7DA44D91A8}"/>
                </a:ext>
              </a:extLst>
            </p:cNvPr>
            <p:cNvSpPr txBox="1"/>
            <p:nvPr/>
          </p:nvSpPr>
          <p:spPr>
            <a:xfrm>
              <a:off x="3818872" y="221262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43D0321-9D03-FB02-84F2-922BE451D6D4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FC142386-5471-52F7-52FA-4A2531B06ECE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9A698039-337A-127B-1FEA-1CA6EE4D63B3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F29D41EC-AAAF-906B-4C02-48C07F58DF30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2D0B1813-B108-8E37-EE9A-9A88486A5CD9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E7FEE7E8-B4E0-4425-B8AE-B1B0E2AD9EB3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50706A74-182B-F5D6-7F82-6E55AE25B7DF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E4A713D7-35B9-6326-4064-3E984D784612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9B36EA2A-9653-01A3-DDA5-8C06E8EA194D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BD27DCF7-6EFF-EE0D-400F-45FBAFFDE9E6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5A991E49-F607-CAD9-1B95-077896240C61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A8011F34-C1E6-BD2F-CD44-3AEB58DEFC15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C4642AB9-80D9-A3C8-2117-5F3D199DA553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9649A819-8628-A5F5-2366-BF673A1F4B73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0113D644-F0B5-A338-4ADA-CFF55CBAE082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615F5603-5813-B873-2635-2F23A81C7A64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96AC8C17-1BA7-78F7-D623-AB200F9A0BF4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2B22C4E6-8703-3C8B-D785-487A6D79F3D6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52DFB8E7-FC2E-5C8A-F454-241C48E85DAD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28DE3C8A-AC30-8302-EF03-EFDE149A75A7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98E68B6C-6B69-A6CC-8932-4DE1236AF1B4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243A83C4-1D1C-41C4-7D27-227BC3D3FD1A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8CF2A136-797C-191B-DD47-E8AD7E7E0DB4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789E8C07-255D-E318-2375-A610D6755930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62F1BF17-ED7D-93B0-6A04-05DE9195C88A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608F088B-9F0B-B7BC-3378-8EF450028129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7FDE3841-02E3-0E69-3DF3-8CC0BE2930B9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DA8452B7-99C0-6255-E184-15610073EB34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B4745278-334A-F7C6-5CDD-472BBB5ED09D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7AFD5CCB-C603-4701-E3D3-62658F9B2C4D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10501314-5678-3C6F-B43E-5236ED73BDC6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6E4EB6BE-5D52-CA8F-0750-3C48E7316926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0ACE375C-7032-5BE1-35CD-1EA0D3C385CE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3D6174D5-AF24-F083-E09C-4294CDF5DDD0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8BF62E3D-B2AE-935A-B8D2-49876740A08A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A50B09C7-941F-DCED-2040-F1BC8A678CF8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12A9AC50-974F-C850-52F0-47B83CC9F30D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4CFE6492-72F3-514C-ED20-9E82E60ED978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2F454044-53BB-EBA8-675D-4E866E946F2D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8BE757CC-6487-9E08-A265-6F18BBD6F6E2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AC06D5BF-2499-25F2-71BE-D541D915B5AD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C036E849-94E3-AB92-F387-1FDDF71B18B7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901A0396-2B76-9552-AB73-9157696FBFFA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CF53F227-EB2E-7EB4-53F8-C960997B8762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006C4B2E-6E24-BC50-6DD1-A6A4542A2D96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157E48AE-C63D-937F-57C5-8BD15C8E4918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DA616672-85B1-7E84-D6A1-890A22D59144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D88A4720-3D7D-DCAD-1283-DE772CEA560F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08083A32-A916-F0B9-66C1-C829185471A1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835AFD29-5299-D7A2-DDEC-4177958BB320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F141BB76-05BC-BF45-B101-72F01840F37F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611" name="直線矢印コネクタ 1610">
              <a:extLst>
                <a:ext uri="{FF2B5EF4-FFF2-40B4-BE49-F238E27FC236}">
                  <a16:creationId xmlns:a16="http://schemas.microsoft.com/office/drawing/2014/main" id="{3C3A1F37-E7AA-5088-42C7-ECB715FBB370}"/>
                </a:ext>
              </a:extLst>
            </p:cNvPr>
            <p:cNvCxnSpPr>
              <a:cxnSpLocks/>
            </p:cNvCxnSpPr>
            <p:nvPr/>
          </p:nvCxnSpPr>
          <p:spPr>
            <a:xfrm>
              <a:off x="4678680" y="1462088"/>
              <a:ext cx="973273" cy="1119199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11227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91779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pptx320_日本地図から見た福島県の場所イラスト</dc:title>
  <dc:subject>pptx320_日本地図から見た福島県の場所イラスト</dc:subject>
  <dc:creator>でじけろお</dc:creator>
  <cp:revision>1</cp:revision>
  <dcterms:created xsi:type="dcterms:W3CDTF">2018-05-20T00:31:01Z</dcterms:created>
  <dcterms:modified xsi:type="dcterms:W3CDTF">2025-12-14T01:16:08Z</dcterms:modified>
  <cp:version>1</cp:version>
</cp:coreProperties>
</file>